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9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8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1E8A1-6DA8-4496-BCE8-03ED561CC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65760"/>
            <a:ext cx="10515600" cy="2890202"/>
          </a:xfrm>
        </p:spPr>
        <p:txBody>
          <a:bodyPr anchor="b">
            <a:normAutofit/>
          </a:bodyPr>
          <a:lstStyle>
            <a:lvl1pPr algn="l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B24CCC-3D44-4BB5-AA35-A21607EF69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506150"/>
            <a:ext cx="10515600" cy="2483488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F80F6-1855-44E9-BA95-5E00A06E7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D7FFD-570A-4968-B943-AF87BB679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CE6A8-0665-4714-B241-6AFBA8C6F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144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2A8A8-ECDA-4018-ABB4-CC22892BE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0AE7C-51AF-4F0E-B5A3-8C7E1026C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28C09-A717-49AB-B60E-433BC4692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1A47A-6E5A-4754-8B43-9CE556160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CA1EB-7AC7-4F86-90C0-AA980D887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008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95957-C46F-4F17-BC8C-6507E676E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65760"/>
            <a:ext cx="10515600" cy="382786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D9661B-6633-4C8B-8B9C-E514DF851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443817"/>
            <a:ext cx="10515600" cy="16458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6274BF-C1CD-4709-B0A0-E9407DBEA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ADB94-0A5B-4B56-B0B1-1FF5580A4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A668A-35AE-4CDF-AC4C-2BEEA9EE8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872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7F1FD-0E96-4963-9F09-92861572B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9E5F0-B650-4AFF-B90E-23B378684D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40876"/>
            <a:ext cx="5181600" cy="42360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D1747B-302D-476E-8F4F-E4B114C66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40876"/>
            <a:ext cx="5181600" cy="42360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40577D-22F7-4958-BB3D-6C9265EA1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EC5B46-A8FB-4683-9618-3F6E07383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7887BD-93E9-4181-9D7F-940C3E173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976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63D79-FA27-4567-9032-AF722733E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77C1BF-703F-4992-BB0C-EB1E579C7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51823"/>
            <a:ext cx="5157787" cy="823912"/>
          </a:xfrm>
        </p:spPr>
        <p:txBody>
          <a:bodyPr anchor="b"/>
          <a:lstStyle>
            <a:lvl1pPr marL="0" indent="0">
              <a:buNone/>
              <a:defRPr lang="en-US" sz="2400" b="0" i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B2FCE1-6DC0-43B5-8016-89FD4AF5A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54741"/>
            <a:ext cx="5157787" cy="323492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2FED7A-67D0-43CC-889A-25F8849647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51823"/>
            <a:ext cx="5183188" cy="823912"/>
          </a:xfrm>
        </p:spPr>
        <p:txBody>
          <a:bodyPr anchor="b"/>
          <a:lstStyle>
            <a:lvl1pPr marL="0" indent="0">
              <a:buNone/>
              <a:defRPr lang="en-US" sz="2400" b="0" i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31C176-48F2-44EC-B3A2-A144403D57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54741"/>
            <a:ext cx="5183188" cy="32349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9187B8-AC48-4FE7-8658-8A31E3731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CAB465-E22E-45DC-89C9-406121BCE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F9D1CF-F964-4405-8677-5F9E2A028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016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A3453-DD0F-41C0-8F4A-5DC343F5E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E6313-506F-4456-B3D9-D9655538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F26068-7707-41EC-93EF-A24CAF8FF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9C8A3C-8C01-4039-B47B-57D849758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179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892633-8C77-419D-B24D-2B3D44DB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149D59-0A88-4A14-A740-4CCD9B526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A3DEF9-802F-444E-92D2-397862EEA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29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23C20-3881-4F15-94F7-9D7B9F9E3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343400" cy="2971800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400" kern="1200" dirty="0">
                <a:gradFill>
                  <a:gsLst>
                    <a:gs pos="100000">
                      <a:schemeClr val="tx2"/>
                    </a:gs>
                    <a:gs pos="0">
                      <a:schemeClr val="accent1"/>
                    </a:gs>
                  </a:gsLst>
                  <a:lin ang="0" scaled="1"/>
                </a:gradFill>
                <a:latin typeface="Aharoni" panose="02010803020104030203" pitchFamily="2" charset="-79"/>
                <a:ea typeface="+mn-ea"/>
                <a:cs typeface="Angsana New" panose="02020603050405020304" pitchFamily="18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8F40F-6C2A-48EC-8F16-DA179A1DA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4638" y="457201"/>
            <a:ext cx="5800749" cy="54038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36B7E-D33D-48C7-97AC-5C0D9874FE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657600"/>
            <a:ext cx="4343400" cy="2211387"/>
          </a:xfrm>
        </p:spPr>
        <p:txBody>
          <a:bodyPr>
            <a:normAutofit/>
          </a:bodyPr>
          <a:lstStyle>
            <a:lvl1pPr marL="0" indent="0">
              <a:buNone/>
              <a:defRPr lang="en-US" sz="2400" i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149BC5-FF58-463A-B4FA-F0F912F12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7072D7-4A2A-407F-A084-6AE8DD001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D4C41C-C368-475C-BDC1-DC5B29C78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987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F67B0-865B-44ED-9DFE-36C73B0C8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343400" cy="2971800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400" kern="1200" dirty="0">
                <a:gradFill>
                  <a:gsLst>
                    <a:gs pos="100000">
                      <a:schemeClr val="tx2"/>
                    </a:gs>
                    <a:gs pos="0">
                      <a:schemeClr val="accent1"/>
                    </a:gs>
                  </a:gsLst>
                  <a:lin ang="0" scaled="1"/>
                </a:gradFill>
                <a:latin typeface="Aharoni" panose="02010803020104030203" pitchFamily="2" charset="-79"/>
                <a:ea typeface="+mn-ea"/>
                <a:cs typeface="Angsana New" panose="02020603050405020304" pitchFamily="18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3C5CF7-138A-437C-9E0A-FF41799703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61462" y="457201"/>
            <a:ext cx="5793925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117822-7770-4117-96A2-8D2FF0A010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664424"/>
            <a:ext cx="4343400" cy="2204564"/>
          </a:xfrm>
        </p:spPr>
        <p:txBody>
          <a:bodyPr>
            <a:normAutofit/>
          </a:bodyPr>
          <a:lstStyle>
            <a:lvl1pPr marL="0" indent="0">
              <a:buNone/>
              <a:defRPr lang="en-US" sz="2400" i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295030-39C7-4814-A766-1A3E094EB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F02CD-DC87-47B6-96C4-F6470B1D8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CFF531-02C2-4C1D-A692-704037806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779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926EC-DC54-4882-9D58-F201EA25C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804E7C-4CBA-49AF-B24C-1A1FF51C21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D3C727-C0C7-4BBA-9CF5-6C1FAC76B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03986-C5B4-4956-AC6F-4F36186B8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5F941-E847-4C51-97D6-21066B26E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571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0338D2-D9EE-4B67-97C1-08ABD57453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53848" y="365125"/>
            <a:ext cx="3999952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4B1422-6C1E-4422-80E8-34B0092FBF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626546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8B53C-3084-4BC0-A80E-DB41C04C6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6BFDE-DC70-4A6E-90B8-337FC4725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3578F-39AE-4F6F-9614-32EF672E6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896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6818BD-D734-48A1-8CC0-609D11E55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9D215A-D2A1-4903-A905-F8B06EF41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0875"/>
            <a:ext cx="10515600" cy="4236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2B88A-7A1D-4AA1-8536-28DC13DBA5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766A6-3C10-4AB8-86A1-BB1F0CDA7EFE}" type="datetimeFigureOut">
              <a:rPr lang="en-US" smtClean="0"/>
              <a:pPr/>
              <a:t>1/5/2025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FE925-0C4B-4BAE-9799-3A9D46D920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ADAD54-E5C5-4D48-8592-BB22F0A851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60201-1C40-4B39-813D-5CD9493BAE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41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5400" kern="1200" smtClean="0">
          <a:gradFill>
            <a:gsLst>
              <a:gs pos="100000">
                <a:schemeClr val="tx2"/>
              </a:gs>
              <a:gs pos="0">
                <a:schemeClr val="accent1"/>
              </a:gs>
            </a:gsLst>
            <a:lin ang="0" scaled="1"/>
          </a:gradFill>
          <a:latin typeface="Aharoni" panose="02010803020104030203" pitchFamily="2" charset="-79"/>
          <a:ea typeface="+mn-ea"/>
          <a:cs typeface="Angsana New" panose="02020603050405020304" pitchFamily="18" charset="-34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7" Type="http://schemas.openxmlformats.org/officeDocument/2006/relationships/image" Target="../media/image2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.MP3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7" Type="http://schemas.openxmlformats.org/officeDocument/2006/relationships/image" Target="../media/image2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.MP3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7" Type="http://schemas.openxmlformats.org/officeDocument/2006/relationships/image" Target="../media/image2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.MP3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7.MP3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.MP3"/><Relationship Id="rId5" Type="http://schemas.microsoft.com/office/2007/relationships/media" Target="../media/media1.MP3"/><Relationship Id="rId4" Type="http://schemas.openxmlformats.org/officeDocument/2006/relationships/audio" Target="../media/media7.MP3"/><Relationship Id="rId9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7.MP3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audio" Target="../media/media1.MP3"/><Relationship Id="rId5" Type="http://schemas.microsoft.com/office/2007/relationships/media" Target="../media/media1.MP3"/><Relationship Id="rId4" Type="http://schemas.openxmlformats.org/officeDocument/2006/relationships/audio" Target="../media/media7.MP3"/><Relationship Id="rId9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7.MP3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.MP3"/><Relationship Id="rId5" Type="http://schemas.microsoft.com/office/2007/relationships/media" Target="../media/media1.MP3"/><Relationship Id="rId4" Type="http://schemas.openxmlformats.org/officeDocument/2006/relationships/audio" Target="../media/media7.MP3"/><Relationship Id="rId9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7.MP3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.MP3"/><Relationship Id="rId5" Type="http://schemas.microsoft.com/office/2007/relationships/media" Target="../media/media1.MP3"/><Relationship Id="rId4" Type="http://schemas.openxmlformats.org/officeDocument/2006/relationships/audio" Target="../media/media7.MP3"/><Relationship Id="rId9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7.MP3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audio" Target="../media/media1.MP3"/><Relationship Id="rId5" Type="http://schemas.microsoft.com/office/2007/relationships/media" Target="../media/media1.MP3"/><Relationship Id="rId4" Type="http://schemas.openxmlformats.org/officeDocument/2006/relationships/audio" Target="../media/media7.MP3"/><Relationship Id="rId9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7.MP3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audio" Target="../media/media1.MP3"/><Relationship Id="rId5" Type="http://schemas.microsoft.com/office/2007/relationships/media" Target="../media/media1.MP3"/><Relationship Id="rId4" Type="http://schemas.openxmlformats.org/officeDocument/2006/relationships/audio" Target="../media/media7.MP3"/><Relationship Id="rId9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7.MP3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audio" Target="../media/media1.MP3"/><Relationship Id="rId5" Type="http://schemas.microsoft.com/office/2007/relationships/media" Target="../media/media1.MP3"/><Relationship Id="rId4" Type="http://schemas.openxmlformats.org/officeDocument/2006/relationships/audio" Target="../media/media7.MP3"/><Relationship Id="rId9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7.MP3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.MP3"/><Relationship Id="rId5" Type="http://schemas.microsoft.com/office/2007/relationships/media" Target="../media/media1.MP3"/><Relationship Id="rId4" Type="http://schemas.openxmlformats.org/officeDocument/2006/relationships/audio" Target="../media/media7.MP3"/><Relationship Id="rId9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7.MP3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audio" Target="../media/media1.MP3"/><Relationship Id="rId5" Type="http://schemas.microsoft.com/office/2007/relationships/media" Target="../media/media1.MP3"/><Relationship Id="rId4" Type="http://schemas.openxmlformats.org/officeDocument/2006/relationships/audio" Target="../media/media7.MP3"/><Relationship Id="rId9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7.MP3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.MP3"/><Relationship Id="rId5" Type="http://schemas.microsoft.com/office/2007/relationships/media" Target="../media/media1.MP3"/><Relationship Id="rId4" Type="http://schemas.openxmlformats.org/officeDocument/2006/relationships/audio" Target="../media/media7.MP3"/><Relationship Id="rId9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7.MP3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audio" Target="../media/media1.MP3"/><Relationship Id="rId5" Type="http://schemas.microsoft.com/office/2007/relationships/media" Target="../media/media1.MP3"/><Relationship Id="rId4" Type="http://schemas.openxmlformats.org/officeDocument/2006/relationships/audio" Target="../media/media7.MP3"/><Relationship Id="rId9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7" Type="http://schemas.openxmlformats.org/officeDocument/2006/relationships/image" Target="../media/image2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il-open">
            <a:hlinkClick r:id="" action="ppaction://media"/>
            <a:extLst>
              <a:ext uri="{FF2B5EF4-FFF2-40B4-BE49-F238E27FC236}">
                <a16:creationId xmlns:a16="http://schemas.microsoft.com/office/drawing/2014/main" id="{2CB70EEF-5221-8E9C-5D08-0FE5DFC969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8" name="Picture 7" descr="A logo with text on it&#10;&#10;Description automatically generated">
            <a:extLst>
              <a:ext uri="{FF2B5EF4-FFF2-40B4-BE49-F238E27FC236}">
                <a16:creationId xmlns:a16="http://schemas.microsoft.com/office/drawing/2014/main" id="{B924C4CC-1373-FA15-4EE8-C01FA89648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05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32A3D-3C81-5B02-0917-A0303DFD5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irstquestionmusic">
            <a:hlinkClick r:id="" action="ppaction://media"/>
            <a:extLst>
              <a:ext uri="{FF2B5EF4-FFF2-40B4-BE49-F238E27FC236}">
                <a16:creationId xmlns:a16="http://schemas.microsoft.com/office/drawing/2014/main" id="{4FF9FE55-4118-BDA4-8B2B-9D1D833711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" y="6128718"/>
            <a:ext cx="609600" cy="609600"/>
          </a:xfrm>
          <a:prstGeom prst="rect">
            <a:avLst/>
          </a:prstGeom>
        </p:spPr>
      </p:pic>
      <p:pic>
        <p:nvPicPr>
          <p:cNvPr id="8" name="Picture 7" descr="A logo with text on it&#10;&#10;Description automatically generated">
            <a:extLst>
              <a:ext uri="{FF2B5EF4-FFF2-40B4-BE49-F238E27FC236}">
                <a16:creationId xmlns:a16="http://schemas.microsoft.com/office/drawing/2014/main" id="{879BDD1B-4FD2-3787-3F12-788E26CCEB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0"/>
            <a:ext cx="12192000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CD19B92-BBCF-F5DA-8E6D-BF441B2616C9}"/>
              </a:ext>
            </a:extLst>
          </p:cNvPr>
          <p:cNvSpPr/>
          <p:nvPr/>
        </p:nvSpPr>
        <p:spPr>
          <a:xfrm>
            <a:off x="9651999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EF4B58-0B4E-FE2F-5D8D-ECC6109AD521}"/>
              </a:ext>
            </a:extLst>
          </p:cNvPr>
          <p:cNvSpPr/>
          <p:nvPr/>
        </p:nvSpPr>
        <p:spPr>
          <a:xfrm>
            <a:off x="9804400" y="190500"/>
            <a:ext cx="20827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£1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ADBCC98-13D7-15E5-B7A2-97047D2FAAA1}"/>
              </a:ext>
            </a:extLst>
          </p:cNvPr>
          <p:cNvSpPr/>
          <p:nvPr/>
        </p:nvSpPr>
        <p:spPr>
          <a:xfrm>
            <a:off x="152400" y="1051237"/>
            <a:ext cx="11861799" cy="1447800"/>
          </a:xfrm>
          <a:prstGeom prst="roundRect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A047FF-2FBE-4189-730D-CFBBF17D00CD}"/>
              </a:ext>
            </a:extLst>
          </p:cNvPr>
          <p:cNvSpPr/>
          <p:nvPr/>
        </p:nvSpPr>
        <p:spPr>
          <a:xfrm>
            <a:off x="177801" y="1051237"/>
            <a:ext cx="1149605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What is the capital of France?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B047D8C-B038-9598-5784-381472F73897}"/>
              </a:ext>
            </a:extLst>
          </p:cNvPr>
          <p:cNvSpPr/>
          <p:nvPr/>
        </p:nvSpPr>
        <p:spPr>
          <a:xfrm>
            <a:off x="2006602" y="399763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86B08-8375-9CDA-49DD-96F04AB121EB}"/>
              </a:ext>
            </a:extLst>
          </p:cNvPr>
          <p:cNvSpPr/>
          <p:nvPr/>
        </p:nvSpPr>
        <p:spPr>
          <a:xfrm>
            <a:off x="2006602" y="399763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London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557C299-2F76-EC49-F7DD-0ECB403FE2D1}"/>
              </a:ext>
            </a:extLst>
          </p:cNvPr>
          <p:cNvSpPr/>
          <p:nvPr/>
        </p:nvSpPr>
        <p:spPr>
          <a:xfrm>
            <a:off x="152400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DA4B33A-0561-C373-AA80-525DC99EFA9B}"/>
              </a:ext>
            </a:extLst>
          </p:cNvPr>
          <p:cNvSpPr/>
          <p:nvPr/>
        </p:nvSpPr>
        <p:spPr>
          <a:xfrm>
            <a:off x="177799" y="190500"/>
            <a:ext cx="2336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Question 1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7B4F8B8-5E08-4FED-CB8C-BD19C1AA4C7E}"/>
              </a:ext>
            </a:extLst>
          </p:cNvPr>
          <p:cNvSpPr/>
          <p:nvPr/>
        </p:nvSpPr>
        <p:spPr>
          <a:xfrm>
            <a:off x="2006602" y="499332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AF01E5-A54B-1A40-F15D-4193845C537B}"/>
              </a:ext>
            </a:extLst>
          </p:cNvPr>
          <p:cNvSpPr/>
          <p:nvPr/>
        </p:nvSpPr>
        <p:spPr>
          <a:xfrm>
            <a:off x="2006602" y="499332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Paris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BDA5F84-299C-E24A-727D-2EFE8EB8297D}"/>
              </a:ext>
            </a:extLst>
          </p:cNvPr>
          <p:cNvSpPr/>
          <p:nvPr/>
        </p:nvSpPr>
        <p:spPr>
          <a:xfrm>
            <a:off x="6273801" y="400204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DAD9785-EA09-A4FA-E97D-25C0BDF4EF5A}"/>
              </a:ext>
            </a:extLst>
          </p:cNvPr>
          <p:cNvSpPr/>
          <p:nvPr/>
        </p:nvSpPr>
        <p:spPr>
          <a:xfrm>
            <a:off x="6273801" y="400204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Berlin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BADEB25-B0F0-280E-FB0A-9D788F2A1EB3}"/>
              </a:ext>
            </a:extLst>
          </p:cNvPr>
          <p:cNvSpPr/>
          <p:nvPr/>
        </p:nvSpPr>
        <p:spPr>
          <a:xfrm>
            <a:off x="6273801" y="499773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F6327F6-F479-F4B9-7810-8BD73AFD568F}"/>
              </a:ext>
            </a:extLst>
          </p:cNvPr>
          <p:cNvSpPr/>
          <p:nvPr/>
        </p:nvSpPr>
        <p:spPr>
          <a:xfrm>
            <a:off x="6273801" y="499773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Rome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1C967B6-38B4-1898-2D25-B1413BB676E1}"/>
              </a:ext>
            </a:extLst>
          </p:cNvPr>
          <p:cNvSpPr/>
          <p:nvPr/>
        </p:nvSpPr>
        <p:spPr>
          <a:xfrm>
            <a:off x="11493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31B4FD4-BF44-4A31-E6A5-0FC6C508D318}"/>
              </a:ext>
            </a:extLst>
          </p:cNvPr>
          <p:cNvSpPr/>
          <p:nvPr/>
        </p:nvSpPr>
        <p:spPr>
          <a:xfrm>
            <a:off x="11493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D637BCE-5B8E-C344-5B43-5955E576F7BD}"/>
              </a:ext>
            </a:extLst>
          </p:cNvPr>
          <p:cNvSpPr/>
          <p:nvPr/>
        </p:nvSpPr>
        <p:spPr>
          <a:xfrm>
            <a:off x="103949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18A40C6-505D-4D8F-B871-FF7EC0AB1474}"/>
              </a:ext>
            </a:extLst>
          </p:cNvPr>
          <p:cNvSpPr/>
          <p:nvPr/>
        </p:nvSpPr>
        <p:spPr>
          <a:xfrm>
            <a:off x="103949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682589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99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32A3D-3C81-5B02-0917-A0303DFD5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finalanswerfirst">
            <a:hlinkClick r:id="" action="ppaction://media"/>
            <a:extLst>
              <a:ext uri="{FF2B5EF4-FFF2-40B4-BE49-F238E27FC236}">
                <a16:creationId xmlns:a16="http://schemas.microsoft.com/office/drawing/2014/main" id="{DCD0B698-4032-1398-6F1D-A752342225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8" name="Picture 7" descr="A logo with text on it&#10;&#10;Description automatically generated">
            <a:extLst>
              <a:ext uri="{FF2B5EF4-FFF2-40B4-BE49-F238E27FC236}">
                <a16:creationId xmlns:a16="http://schemas.microsoft.com/office/drawing/2014/main" id="{879BDD1B-4FD2-3787-3F12-788E26CCEB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0"/>
            <a:ext cx="12192000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CD19B92-BBCF-F5DA-8E6D-BF441B2616C9}"/>
              </a:ext>
            </a:extLst>
          </p:cNvPr>
          <p:cNvSpPr/>
          <p:nvPr/>
        </p:nvSpPr>
        <p:spPr>
          <a:xfrm>
            <a:off x="9651999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EF4B58-0B4E-FE2F-5D8D-ECC6109AD521}"/>
              </a:ext>
            </a:extLst>
          </p:cNvPr>
          <p:cNvSpPr/>
          <p:nvPr/>
        </p:nvSpPr>
        <p:spPr>
          <a:xfrm>
            <a:off x="9804400" y="190500"/>
            <a:ext cx="20827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£1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ADBCC98-13D7-15E5-B7A2-97047D2FAAA1}"/>
              </a:ext>
            </a:extLst>
          </p:cNvPr>
          <p:cNvSpPr/>
          <p:nvPr/>
        </p:nvSpPr>
        <p:spPr>
          <a:xfrm>
            <a:off x="152400" y="1051237"/>
            <a:ext cx="11861799" cy="1447800"/>
          </a:xfrm>
          <a:prstGeom prst="roundRect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A047FF-2FBE-4189-730D-CFBBF17D00CD}"/>
              </a:ext>
            </a:extLst>
          </p:cNvPr>
          <p:cNvSpPr/>
          <p:nvPr/>
        </p:nvSpPr>
        <p:spPr>
          <a:xfrm>
            <a:off x="177801" y="1051237"/>
            <a:ext cx="1149605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What is the capital of France?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B047D8C-B038-9598-5784-381472F73897}"/>
              </a:ext>
            </a:extLst>
          </p:cNvPr>
          <p:cNvSpPr/>
          <p:nvPr/>
        </p:nvSpPr>
        <p:spPr>
          <a:xfrm>
            <a:off x="2006602" y="399763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86B08-8375-9CDA-49DD-96F04AB121EB}"/>
              </a:ext>
            </a:extLst>
          </p:cNvPr>
          <p:cNvSpPr/>
          <p:nvPr/>
        </p:nvSpPr>
        <p:spPr>
          <a:xfrm>
            <a:off x="2006602" y="399763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London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557C299-2F76-EC49-F7DD-0ECB403FE2D1}"/>
              </a:ext>
            </a:extLst>
          </p:cNvPr>
          <p:cNvSpPr/>
          <p:nvPr/>
        </p:nvSpPr>
        <p:spPr>
          <a:xfrm>
            <a:off x="152400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DA4B33A-0561-C373-AA80-525DC99EFA9B}"/>
              </a:ext>
            </a:extLst>
          </p:cNvPr>
          <p:cNvSpPr/>
          <p:nvPr/>
        </p:nvSpPr>
        <p:spPr>
          <a:xfrm>
            <a:off x="177799" y="190500"/>
            <a:ext cx="2336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Question 1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7B4F8B8-5E08-4FED-CB8C-BD19C1AA4C7E}"/>
              </a:ext>
            </a:extLst>
          </p:cNvPr>
          <p:cNvSpPr/>
          <p:nvPr/>
        </p:nvSpPr>
        <p:spPr>
          <a:xfrm>
            <a:off x="2006602" y="499332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AF01E5-A54B-1A40-F15D-4193845C537B}"/>
              </a:ext>
            </a:extLst>
          </p:cNvPr>
          <p:cNvSpPr/>
          <p:nvPr/>
        </p:nvSpPr>
        <p:spPr>
          <a:xfrm>
            <a:off x="2006602" y="499332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Paris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BDA5F84-299C-E24A-727D-2EFE8EB8297D}"/>
              </a:ext>
            </a:extLst>
          </p:cNvPr>
          <p:cNvSpPr/>
          <p:nvPr/>
        </p:nvSpPr>
        <p:spPr>
          <a:xfrm>
            <a:off x="6273801" y="400204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DAD9785-EA09-A4FA-E97D-25C0BDF4EF5A}"/>
              </a:ext>
            </a:extLst>
          </p:cNvPr>
          <p:cNvSpPr/>
          <p:nvPr/>
        </p:nvSpPr>
        <p:spPr>
          <a:xfrm>
            <a:off x="6273801" y="400204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Berlin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BADEB25-B0F0-280E-FB0A-9D788F2A1EB3}"/>
              </a:ext>
            </a:extLst>
          </p:cNvPr>
          <p:cNvSpPr/>
          <p:nvPr/>
        </p:nvSpPr>
        <p:spPr>
          <a:xfrm>
            <a:off x="6273801" y="499773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F6327F6-F479-F4B9-7810-8BD73AFD568F}"/>
              </a:ext>
            </a:extLst>
          </p:cNvPr>
          <p:cNvSpPr/>
          <p:nvPr/>
        </p:nvSpPr>
        <p:spPr>
          <a:xfrm>
            <a:off x="6273801" y="499773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Rome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1C967B6-38B4-1898-2D25-B1413BB676E1}"/>
              </a:ext>
            </a:extLst>
          </p:cNvPr>
          <p:cNvSpPr/>
          <p:nvPr/>
        </p:nvSpPr>
        <p:spPr>
          <a:xfrm>
            <a:off x="11493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31B4FD4-BF44-4A31-E6A5-0FC6C508D318}"/>
              </a:ext>
            </a:extLst>
          </p:cNvPr>
          <p:cNvSpPr/>
          <p:nvPr/>
        </p:nvSpPr>
        <p:spPr>
          <a:xfrm>
            <a:off x="11493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D637BCE-5B8E-C344-5B43-5955E576F7BD}"/>
              </a:ext>
            </a:extLst>
          </p:cNvPr>
          <p:cNvSpPr/>
          <p:nvPr/>
        </p:nvSpPr>
        <p:spPr>
          <a:xfrm>
            <a:off x="103949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18A40C6-505D-4D8F-B871-FF7EC0AB1474}"/>
              </a:ext>
            </a:extLst>
          </p:cNvPr>
          <p:cNvSpPr/>
          <p:nvPr/>
        </p:nvSpPr>
        <p:spPr>
          <a:xfrm>
            <a:off x="103949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606047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5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32A3D-3C81-5B02-0917-A0303DFD5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il-open">
            <a:hlinkClick r:id="" action="ppaction://media"/>
            <a:extLst>
              <a:ext uri="{FF2B5EF4-FFF2-40B4-BE49-F238E27FC236}">
                <a16:creationId xmlns:a16="http://schemas.microsoft.com/office/drawing/2014/main" id="{35E03591-054D-1078-6D5F-EFA8C096D3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8" name="Picture 7" descr="A logo with text on it&#10;&#10;Description automatically generated">
            <a:extLst>
              <a:ext uri="{FF2B5EF4-FFF2-40B4-BE49-F238E27FC236}">
                <a16:creationId xmlns:a16="http://schemas.microsoft.com/office/drawing/2014/main" id="{879BDD1B-4FD2-3787-3F12-788E26CCEB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0"/>
            <a:ext cx="12192000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CD19B92-BBCF-F5DA-8E6D-BF441B2616C9}"/>
              </a:ext>
            </a:extLst>
          </p:cNvPr>
          <p:cNvSpPr/>
          <p:nvPr/>
        </p:nvSpPr>
        <p:spPr>
          <a:xfrm>
            <a:off x="9651999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EF4B58-0B4E-FE2F-5D8D-ECC6109AD521}"/>
              </a:ext>
            </a:extLst>
          </p:cNvPr>
          <p:cNvSpPr/>
          <p:nvPr/>
        </p:nvSpPr>
        <p:spPr>
          <a:xfrm>
            <a:off x="9804400" y="190500"/>
            <a:ext cx="20827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£1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ADBCC98-13D7-15E5-B7A2-97047D2FAAA1}"/>
              </a:ext>
            </a:extLst>
          </p:cNvPr>
          <p:cNvSpPr/>
          <p:nvPr/>
        </p:nvSpPr>
        <p:spPr>
          <a:xfrm>
            <a:off x="152400" y="1051237"/>
            <a:ext cx="11861799" cy="1447800"/>
          </a:xfrm>
          <a:prstGeom prst="roundRect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A047FF-2FBE-4189-730D-CFBBF17D00CD}"/>
              </a:ext>
            </a:extLst>
          </p:cNvPr>
          <p:cNvSpPr/>
          <p:nvPr/>
        </p:nvSpPr>
        <p:spPr>
          <a:xfrm>
            <a:off x="177801" y="1051237"/>
            <a:ext cx="1149605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What is the capital of France?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B047D8C-B038-9598-5784-381472F73897}"/>
              </a:ext>
            </a:extLst>
          </p:cNvPr>
          <p:cNvSpPr/>
          <p:nvPr/>
        </p:nvSpPr>
        <p:spPr>
          <a:xfrm>
            <a:off x="2006602" y="399763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86B08-8375-9CDA-49DD-96F04AB121EB}"/>
              </a:ext>
            </a:extLst>
          </p:cNvPr>
          <p:cNvSpPr/>
          <p:nvPr/>
        </p:nvSpPr>
        <p:spPr>
          <a:xfrm>
            <a:off x="2006602" y="399763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London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557C299-2F76-EC49-F7DD-0ECB403FE2D1}"/>
              </a:ext>
            </a:extLst>
          </p:cNvPr>
          <p:cNvSpPr/>
          <p:nvPr/>
        </p:nvSpPr>
        <p:spPr>
          <a:xfrm>
            <a:off x="152400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DA4B33A-0561-C373-AA80-525DC99EFA9B}"/>
              </a:ext>
            </a:extLst>
          </p:cNvPr>
          <p:cNvSpPr/>
          <p:nvPr/>
        </p:nvSpPr>
        <p:spPr>
          <a:xfrm>
            <a:off x="177799" y="190500"/>
            <a:ext cx="2336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Question 1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7B4F8B8-5E08-4FED-CB8C-BD19C1AA4C7E}"/>
              </a:ext>
            </a:extLst>
          </p:cNvPr>
          <p:cNvSpPr/>
          <p:nvPr/>
        </p:nvSpPr>
        <p:spPr>
          <a:xfrm>
            <a:off x="2006602" y="499332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AF01E5-A54B-1A40-F15D-4193845C537B}"/>
              </a:ext>
            </a:extLst>
          </p:cNvPr>
          <p:cNvSpPr/>
          <p:nvPr/>
        </p:nvSpPr>
        <p:spPr>
          <a:xfrm>
            <a:off x="2006602" y="499332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Paris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BDA5F84-299C-E24A-727D-2EFE8EB8297D}"/>
              </a:ext>
            </a:extLst>
          </p:cNvPr>
          <p:cNvSpPr/>
          <p:nvPr/>
        </p:nvSpPr>
        <p:spPr>
          <a:xfrm>
            <a:off x="6273801" y="400204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DAD9785-EA09-A4FA-E97D-25C0BDF4EF5A}"/>
              </a:ext>
            </a:extLst>
          </p:cNvPr>
          <p:cNvSpPr/>
          <p:nvPr/>
        </p:nvSpPr>
        <p:spPr>
          <a:xfrm>
            <a:off x="6273801" y="400204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Berlin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BADEB25-B0F0-280E-FB0A-9D788F2A1EB3}"/>
              </a:ext>
            </a:extLst>
          </p:cNvPr>
          <p:cNvSpPr/>
          <p:nvPr/>
        </p:nvSpPr>
        <p:spPr>
          <a:xfrm>
            <a:off x="6273801" y="499773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F6327F6-F479-F4B9-7810-8BD73AFD568F}"/>
              </a:ext>
            </a:extLst>
          </p:cNvPr>
          <p:cNvSpPr/>
          <p:nvPr/>
        </p:nvSpPr>
        <p:spPr>
          <a:xfrm>
            <a:off x="6273801" y="499773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Rome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1C967B6-38B4-1898-2D25-B1413BB676E1}"/>
              </a:ext>
            </a:extLst>
          </p:cNvPr>
          <p:cNvSpPr/>
          <p:nvPr/>
        </p:nvSpPr>
        <p:spPr>
          <a:xfrm>
            <a:off x="11493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31B4FD4-BF44-4A31-E6A5-0FC6C508D318}"/>
              </a:ext>
            </a:extLst>
          </p:cNvPr>
          <p:cNvSpPr/>
          <p:nvPr/>
        </p:nvSpPr>
        <p:spPr>
          <a:xfrm>
            <a:off x="11493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D637BCE-5B8E-C344-5B43-5955E576F7BD}"/>
              </a:ext>
            </a:extLst>
          </p:cNvPr>
          <p:cNvSpPr/>
          <p:nvPr/>
        </p:nvSpPr>
        <p:spPr>
          <a:xfrm>
            <a:off x="103949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18A40C6-505D-4D8F-B871-FF7EC0AB1474}"/>
              </a:ext>
            </a:extLst>
          </p:cNvPr>
          <p:cNvSpPr/>
          <p:nvPr/>
        </p:nvSpPr>
        <p:spPr>
          <a:xfrm>
            <a:off x="103949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99831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32A3D-3C81-5B02-0917-A0303DFD5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erious1">
            <a:hlinkClick r:id="" action="ppaction://media"/>
            <a:extLst>
              <a:ext uri="{FF2B5EF4-FFF2-40B4-BE49-F238E27FC236}">
                <a16:creationId xmlns:a16="http://schemas.microsoft.com/office/drawing/2014/main" id="{D94DC2A6-A214-938D-F8F1-00B1766419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8" name="Picture 7" descr="A logo with text on it&#10;&#10;Description automatically generated">
            <a:extLst>
              <a:ext uri="{FF2B5EF4-FFF2-40B4-BE49-F238E27FC236}">
                <a16:creationId xmlns:a16="http://schemas.microsoft.com/office/drawing/2014/main" id="{879BDD1B-4FD2-3787-3F12-788E26CCEB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0"/>
            <a:ext cx="12192000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CD19B92-BBCF-F5DA-8E6D-BF441B2616C9}"/>
              </a:ext>
            </a:extLst>
          </p:cNvPr>
          <p:cNvSpPr/>
          <p:nvPr/>
        </p:nvSpPr>
        <p:spPr>
          <a:xfrm>
            <a:off x="9651999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EF4B58-0B4E-FE2F-5D8D-ECC6109AD521}"/>
              </a:ext>
            </a:extLst>
          </p:cNvPr>
          <p:cNvSpPr/>
          <p:nvPr/>
        </p:nvSpPr>
        <p:spPr>
          <a:xfrm>
            <a:off x="9804400" y="190500"/>
            <a:ext cx="20827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£10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ADBCC98-13D7-15E5-B7A2-97047D2FAAA1}"/>
              </a:ext>
            </a:extLst>
          </p:cNvPr>
          <p:cNvSpPr/>
          <p:nvPr/>
        </p:nvSpPr>
        <p:spPr>
          <a:xfrm>
            <a:off x="152400" y="1051237"/>
            <a:ext cx="11861799" cy="1447800"/>
          </a:xfrm>
          <a:prstGeom prst="roundRect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A047FF-2FBE-4189-730D-CFBBF17D00CD}"/>
              </a:ext>
            </a:extLst>
          </p:cNvPr>
          <p:cNvSpPr/>
          <p:nvPr/>
        </p:nvSpPr>
        <p:spPr>
          <a:xfrm>
            <a:off x="177801" y="1051237"/>
            <a:ext cx="1149605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Which planet is known as the Red Planet?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B047D8C-B038-9598-5784-381472F73897}"/>
              </a:ext>
            </a:extLst>
          </p:cNvPr>
          <p:cNvSpPr/>
          <p:nvPr/>
        </p:nvSpPr>
        <p:spPr>
          <a:xfrm>
            <a:off x="2006602" y="399763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86B08-8375-9CDA-49DD-96F04AB121EB}"/>
              </a:ext>
            </a:extLst>
          </p:cNvPr>
          <p:cNvSpPr/>
          <p:nvPr/>
        </p:nvSpPr>
        <p:spPr>
          <a:xfrm>
            <a:off x="2006602" y="399763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Earth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557C299-2F76-EC49-F7DD-0ECB403FE2D1}"/>
              </a:ext>
            </a:extLst>
          </p:cNvPr>
          <p:cNvSpPr/>
          <p:nvPr/>
        </p:nvSpPr>
        <p:spPr>
          <a:xfrm>
            <a:off x="152400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DA4B33A-0561-C373-AA80-525DC99EFA9B}"/>
              </a:ext>
            </a:extLst>
          </p:cNvPr>
          <p:cNvSpPr/>
          <p:nvPr/>
        </p:nvSpPr>
        <p:spPr>
          <a:xfrm>
            <a:off x="177799" y="190500"/>
            <a:ext cx="2336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Question 2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7B4F8B8-5E08-4FED-CB8C-BD19C1AA4C7E}"/>
              </a:ext>
            </a:extLst>
          </p:cNvPr>
          <p:cNvSpPr/>
          <p:nvPr/>
        </p:nvSpPr>
        <p:spPr>
          <a:xfrm>
            <a:off x="2006602" y="499332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AF01E5-A54B-1A40-F15D-4193845C537B}"/>
              </a:ext>
            </a:extLst>
          </p:cNvPr>
          <p:cNvSpPr/>
          <p:nvPr/>
        </p:nvSpPr>
        <p:spPr>
          <a:xfrm>
            <a:off x="2006602" y="499332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Mars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BDA5F84-299C-E24A-727D-2EFE8EB8297D}"/>
              </a:ext>
            </a:extLst>
          </p:cNvPr>
          <p:cNvSpPr/>
          <p:nvPr/>
        </p:nvSpPr>
        <p:spPr>
          <a:xfrm>
            <a:off x="6273801" y="400204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DAD9785-EA09-A4FA-E97D-25C0BDF4EF5A}"/>
              </a:ext>
            </a:extLst>
          </p:cNvPr>
          <p:cNvSpPr/>
          <p:nvPr/>
        </p:nvSpPr>
        <p:spPr>
          <a:xfrm>
            <a:off x="6273801" y="400204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Jupiter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BADEB25-B0F0-280E-FB0A-9D788F2A1EB3}"/>
              </a:ext>
            </a:extLst>
          </p:cNvPr>
          <p:cNvSpPr/>
          <p:nvPr/>
        </p:nvSpPr>
        <p:spPr>
          <a:xfrm>
            <a:off x="6273801" y="499773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F6327F6-F479-F4B9-7810-8BD73AFD568F}"/>
              </a:ext>
            </a:extLst>
          </p:cNvPr>
          <p:cNvSpPr/>
          <p:nvPr/>
        </p:nvSpPr>
        <p:spPr>
          <a:xfrm>
            <a:off x="6273801" y="499773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Venus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1C967B6-38B4-1898-2D25-B1413BB676E1}"/>
              </a:ext>
            </a:extLst>
          </p:cNvPr>
          <p:cNvSpPr/>
          <p:nvPr/>
        </p:nvSpPr>
        <p:spPr>
          <a:xfrm>
            <a:off x="11493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31B4FD4-BF44-4A31-E6A5-0FC6C508D318}"/>
              </a:ext>
            </a:extLst>
          </p:cNvPr>
          <p:cNvSpPr/>
          <p:nvPr/>
        </p:nvSpPr>
        <p:spPr>
          <a:xfrm>
            <a:off x="11493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D637BCE-5B8E-C344-5B43-5955E576F7BD}"/>
              </a:ext>
            </a:extLst>
          </p:cNvPr>
          <p:cNvSpPr/>
          <p:nvPr/>
        </p:nvSpPr>
        <p:spPr>
          <a:xfrm>
            <a:off x="103949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18A40C6-505D-4D8F-B871-FF7EC0AB1474}"/>
              </a:ext>
            </a:extLst>
          </p:cNvPr>
          <p:cNvSpPr/>
          <p:nvPr/>
        </p:nvSpPr>
        <p:spPr>
          <a:xfrm>
            <a:off x="103949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4206639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8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32A3D-3C81-5B02-0917-A0303DFD5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inalanswerfirst">
            <a:hlinkClick r:id="" action="ppaction://media"/>
            <a:extLst>
              <a:ext uri="{FF2B5EF4-FFF2-40B4-BE49-F238E27FC236}">
                <a16:creationId xmlns:a16="http://schemas.microsoft.com/office/drawing/2014/main" id="{DF7B5DF0-32F3-8F91-ACC2-ADA08B3C07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8" name="Picture 7" descr="A logo with text on it&#10;&#10;Description automatically generated">
            <a:extLst>
              <a:ext uri="{FF2B5EF4-FFF2-40B4-BE49-F238E27FC236}">
                <a16:creationId xmlns:a16="http://schemas.microsoft.com/office/drawing/2014/main" id="{879BDD1B-4FD2-3787-3F12-788E26CCEB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0"/>
            <a:ext cx="12192000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CD19B92-BBCF-F5DA-8E6D-BF441B2616C9}"/>
              </a:ext>
            </a:extLst>
          </p:cNvPr>
          <p:cNvSpPr/>
          <p:nvPr/>
        </p:nvSpPr>
        <p:spPr>
          <a:xfrm>
            <a:off x="9651999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EF4B58-0B4E-FE2F-5D8D-ECC6109AD521}"/>
              </a:ext>
            </a:extLst>
          </p:cNvPr>
          <p:cNvSpPr/>
          <p:nvPr/>
        </p:nvSpPr>
        <p:spPr>
          <a:xfrm>
            <a:off x="9804400" y="190500"/>
            <a:ext cx="20827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£10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ADBCC98-13D7-15E5-B7A2-97047D2FAAA1}"/>
              </a:ext>
            </a:extLst>
          </p:cNvPr>
          <p:cNvSpPr/>
          <p:nvPr/>
        </p:nvSpPr>
        <p:spPr>
          <a:xfrm>
            <a:off x="152400" y="1051237"/>
            <a:ext cx="11861799" cy="1447800"/>
          </a:xfrm>
          <a:prstGeom prst="roundRect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A047FF-2FBE-4189-730D-CFBBF17D00CD}"/>
              </a:ext>
            </a:extLst>
          </p:cNvPr>
          <p:cNvSpPr/>
          <p:nvPr/>
        </p:nvSpPr>
        <p:spPr>
          <a:xfrm>
            <a:off x="177801" y="1051237"/>
            <a:ext cx="1149605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Which planet is known as the Red Planet?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B047D8C-B038-9598-5784-381472F73897}"/>
              </a:ext>
            </a:extLst>
          </p:cNvPr>
          <p:cNvSpPr/>
          <p:nvPr/>
        </p:nvSpPr>
        <p:spPr>
          <a:xfrm>
            <a:off x="2006602" y="399763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86B08-8375-9CDA-49DD-96F04AB121EB}"/>
              </a:ext>
            </a:extLst>
          </p:cNvPr>
          <p:cNvSpPr/>
          <p:nvPr/>
        </p:nvSpPr>
        <p:spPr>
          <a:xfrm>
            <a:off x="2006602" y="399763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Earth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557C299-2F76-EC49-F7DD-0ECB403FE2D1}"/>
              </a:ext>
            </a:extLst>
          </p:cNvPr>
          <p:cNvSpPr/>
          <p:nvPr/>
        </p:nvSpPr>
        <p:spPr>
          <a:xfrm>
            <a:off x="152400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DA4B33A-0561-C373-AA80-525DC99EFA9B}"/>
              </a:ext>
            </a:extLst>
          </p:cNvPr>
          <p:cNvSpPr/>
          <p:nvPr/>
        </p:nvSpPr>
        <p:spPr>
          <a:xfrm>
            <a:off x="177799" y="190500"/>
            <a:ext cx="2336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Question 2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7B4F8B8-5E08-4FED-CB8C-BD19C1AA4C7E}"/>
              </a:ext>
            </a:extLst>
          </p:cNvPr>
          <p:cNvSpPr/>
          <p:nvPr/>
        </p:nvSpPr>
        <p:spPr>
          <a:xfrm>
            <a:off x="2006602" y="499332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AF01E5-A54B-1A40-F15D-4193845C537B}"/>
              </a:ext>
            </a:extLst>
          </p:cNvPr>
          <p:cNvSpPr/>
          <p:nvPr/>
        </p:nvSpPr>
        <p:spPr>
          <a:xfrm>
            <a:off x="2006602" y="499332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Mars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BDA5F84-299C-E24A-727D-2EFE8EB8297D}"/>
              </a:ext>
            </a:extLst>
          </p:cNvPr>
          <p:cNvSpPr/>
          <p:nvPr/>
        </p:nvSpPr>
        <p:spPr>
          <a:xfrm>
            <a:off x="6273801" y="400204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DAD9785-EA09-A4FA-E97D-25C0BDF4EF5A}"/>
              </a:ext>
            </a:extLst>
          </p:cNvPr>
          <p:cNvSpPr/>
          <p:nvPr/>
        </p:nvSpPr>
        <p:spPr>
          <a:xfrm>
            <a:off x="6273801" y="400204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Jupiter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BADEB25-B0F0-280E-FB0A-9D788F2A1EB3}"/>
              </a:ext>
            </a:extLst>
          </p:cNvPr>
          <p:cNvSpPr/>
          <p:nvPr/>
        </p:nvSpPr>
        <p:spPr>
          <a:xfrm>
            <a:off x="6273801" y="499773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F6327F6-F479-F4B9-7810-8BD73AFD568F}"/>
              </a:ext>
            </a:extLst>
          </p:cNvPr>
          <p:cNvSpPr/>
          <p:nvPr/>
        </p:nvSpPr>
        <p:spPr>
          <a:xfrm>
            <a:off x="6273801" y="499773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Venus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1C967B6-38B4-1898-2D25-B1413BB676E1}"/>
              </a:ext>
            </a:extLst>
          </p:cNvPr>
          <p:cNvSpPr/>
          <p:nvPr/>
        </p:nvSpPr>
        <p:spPr>
          <a:xfrm>
            <a:off x="11493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31B4FD4-BF44-4A31-E6A5-0FC6C508D318}"/>
              </a:ext>
            </a:extLst>
          </p:cNvPr>
          <p:cNvSpPr/>
          <p:nvPr/>
        </p:nvSpPr>
        <p:spPr>
          <a:xfrm>
            <a:off x="11493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D637BCE-5B8E-C344-5B43-5955E576F7BD}"/>
              </a:ext>
            </a:extLst>
          </p:cNvPr>
          <p:cNvSpPr/>
          <p:nvPr/>
        </p:nvSpPr>
        <p:spPr>
          <a:xfrm>
            <a:off x="103949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18A40C6-505D-4D8F-B871-FF7EC0AB1474}"/>
              </a:ext>
            </a:extLst>
          </p:cNvPr>
          <p:cNvSpPr/>
          <p:nvPr/>
        </p:nvSpPr>
        <p:spPr>
          <a:xfrm>
            <a:off x="103949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07380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32A3D-3C81-5B02-0917-A0303DFD5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il-open">
            <a:hlinkClick r:id="" action="ppaction://media"/>
            <a:extLst>
              <a:ext uri="{FF2B5EF4-FFF2-40B4-BE49-F238E27FC236}">
                <a16:creationId xmlns:a16="http://schemas.microsoft.com/office/drawing/2014/main" id="{9A55C351-CADB-B8AE-DB48-DB064507BB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8" name="Picture 7" descr="A logo with text on it&#10;&#10;Description automatically generated">
            <a:extLst>
              <a:ext uri="{FF2B5EF4-FFF2-40B4-BE49-F238E27FC236}">
                <a16:creationId xmlns:a16="http://schemas.microsoft.com/office/drawing/2014/main" id="{879BDD1B-4FD2-3787-3F12-788E26CCEB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0"/>
            <a:ext cx="12192000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CD19B92-BBCF-F5DA-8E6D-BF441B2616C9}"/>
              </a:ext>
            </a:extLst>
          </p:cNvPr>
          <p:cNvSpPr/>
          <p:nvPr/>
        </p:nvSpPr>
        <p:spPr>
          <a:xfrm>
            <a:off x="9651999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EF4B58-0B4E-FE2F-5D8D-ECC6109AD521}"/>
              </a:ext>
            </a:extLst>
          </p:cNvPr>
          <p:cNvSpPr/>
          <p:nvPr/>
        </p:nvSpPr>
        <p:spPr>
          <a:xfrm>
            <a:off x="9804400" y="190500"/>
            <a:ext cx="20827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£10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ADBCC98-13D7-15E5-B7A2-97047D2FAAA1}"/>
              </a:ext>
            </a:extLst>
          </p:cNvPr>
          <p:cNvSpPr/>
          <p:nvPr/>
        </p:nvSpPr>
        <p:spPr>
          <a:xfrm>
            <a:off x="152400" y="1051237"/>
            <a:ext cx="11861799" cy="1447800"/>
          </a:xfrm>
          <a:prstGeom prst="roundRect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A047FF-2FBE-4189-730D-CFBBF17D00CD}"/>
              </a:ext>
            </a:extLst>
          </p:cNvPr>
          <p:cNvSpPr/>
          <p:nvPr/>
        </p:nvSpPr>
        <p:spPr>
          <a:xfrm>
            <a:off x="177801" y="1051237"/>
            <a:ext cx="1149605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Which planet is known as the Red Planet?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B047D8C-B038-9598-5784-381472F73897}"/>
              </a:ext>
            </a:extLst>
          </p:cNvPr>
          <p:cNvSpPr/>
          <p:nvPr/>
        </p:nvSpPr>
        <p:spPr>
          <a:xfrm>
            <a:off x="2006602" y="399763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86B08-8375-9CDA-49DD-96F04AB121EB}"/>
              </a:ext>
            </a:extLst>
          </p:cNvPr>
          <p:cNvSpPr/>
          <p:nvPr/>
        </p:nvSpPr>
        <p:spPr>
          <a:xfrm>
            <a:off x="2006602" y="399763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Earth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557C299-2F76-EC49-F7DD-0ECB403FE2D1}"/>
              </a:ext>
            </a:extLst>
          </p:cNvPr>
          <p:cNvSpPr/>
          <p:nvPr/>
        </p:nvSpPr>
        <p:spPr>
          <a:xfrm>
            <a:off x="152400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DA4B33A-0561-C373-AA80-525DC99EFA9B}"/>
              </a:ext>
            </a:extLst>
          </p:cNvPr>
          <p:cNvSpPr/>
          <p:nvPr/>
        </p:nvSpPr>
        <p:spPr>
          <a:xfrm>
            <a:off x="177799" y="190500"/>
            <a:ext cx="2336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Question 2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7B4F8B8-5E08-4FED-CB8C-BD19C1AA4C7E}"/>
              </a:ext>
            </a:extLst>
          </p:cNvPr>
          <p:cNvSpPr/>
          <p:nvPr/>
        </p:nvSpPr>
        <p:spPr>
          <a:xfrm>
            <a:off x="2006602" y="499332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AF01E5-A54B-1A40-F15D-4193845C537B}"/>
              </a:ext>
            </a:extLst>
          </p:cNvPr>
          <p:cNvSpPr/>
          <p:nvPr/>
        </p:nvSpPr>
        <p:spPr>
          <a:xfrm>
            <a:off x="2006602" y="499332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Mars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BDA5F84-299C-E24A-727D-2EFE8EB8297D}"/>
              </a:ext>
            </a:extLst>
          </p:cNvPr>
          <p:cNvSpPr/>
          <p:nvPr/>
        </p:nvSpPr>
        <p:spPr>
          <a:xfrm>
            <a:off x="6273801" y="400204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DAD9785-EA09-A4FA-E97D-25C0BDF4EF5A}"/>
              </a:ext>
            </a:extLst>
          </p:cNvPr>
          <p:cNvSpPr/>
          <p:nvPr/>
        </p:nvSpPr>
        <p:spPr>
          <a:xfrm>
            <a:off x="6273801" y="400204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Jupiter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BADEB25-B0F0-280E-FB0A-9D788F2A1EB3}"/>
              </a:ext>
            </a:extLst>
          </p:cNvPr>
          <p:cNvSpPr/>
          <p:nvPr/>
        </p:nvSpPr>
        <p:spPr>
          <a:xfrm>
            <a:off x="6273801" y="499773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F6327F6-F479-F4B9-7810-8BD73AFD568F}"/>
              </a:ext>
            </a:extLst>
          </p:cNvPr>
          <p:cNvSpPr/>
          <p:nvPr/>
        </p:nvSpPr>
        <p:spPr>
          <a:xfrm>
            <a:off x="6273801" y="499773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Venus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1C967B6-38B4-1898-2D25-B1413BB676E1}"/>
              </a:ext>
            </a:extLst>
          </p:cNvPr>
          <p:cNvSpPr/>
          <p:nvPr/>
        </p:nvSpPr>
        <p:spPr>
          <a:xfrm>
            <a:off x="11493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31B4FD4-BF44-4A31-E6A5-0FC6C508D318}"/>
              </a:ext>
            </a:extLst>
          </p:cNvPr>
          <p:cNvSpPr/>
          <p:nvPr/>
        </p:nvSpPr>
        <p:spPr>
          <a:xfrm>
            <a:off x="11493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D637BCE-5B8E-C344-5B43-5955E576F7BD}"/>
              </a:ext>
            </a:extLst>
          </p:cNvPr>
          <p:cNvSpPr/>
          <p:nvPr/>
        </p:nvSpPr>
        <p:spPr>
          <a:xfrm>
            <a:off x="103949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18A40C6-505D-4D8F-B871-FF7EC0AB1474}"/>
              </a:ext>
            </a:extLst>
          </p:cNvPr>
          <p:cNvSpPr/>
          <p:nvPr/>
        </p:nvSpPr>
        <p:spPr>
          <a:xfrm>
            <a:off x="103949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975277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32A3D-3C81-5B02-0917-A0303DFD5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xtquestionserious">
            <a:hlinkClick r:id="" action="ppaction://media"/>
            <a:extLst>
              <a:ext uri="{FF2B5EF4-FFF2-40B4-BE49-F238E27FC236}">
                <a16:creationId xmlns:a16="http://schemas.microsoft.com/office/drawing/2014/main" id="{BADD3962-7FD9-A9EB-7C4D-3F23A8E21E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" name="mil-open">
            <a:hlinkClick r:id="" action="ppaction://media"/>
            <a:extLst>
              <a:ext uri="{FF2B5EF4-FFF2-40B4-BE49-F238E27FC236}">
                <a16:creationId xmlns:a16="http://schemas.microsoft.com/office/drawing/2014/main" id="{9A55C351-CADB-B8AE-DB48-DB064507BBC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8" name="Picture 7" descr="A logo with text on it&#10;&#10;Description automatically generated">
            <a:extLst>
              <a:ext uri="{FF2B5EF4-FFF2-40B4-BE49-F238E27FC236}">
                <a16:creationId xmlns:a16="http://schemas.microsoft.com/office/drawing/2014/main" id="{879BDD1B-4FD2-3787-3F12-788E26CCEB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0"/>
            <a:ext cx="12192000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CD19B92-BBCF-F5DA-8E6D-BF441B2616C9}"/>
              </a:ext>
            </a:extLst>
          </p:cNvPr>
          <p:cNvSpPr/>
          <p:nvPr/>
        </p:nvSpPr>
        <p:spPr>
          <a:xfrm>
            <a:off x="9651999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EF4B58-0B4E-FE2F-5D8D-ECC6109AD521}"/>
              </a:ext>
            </a:extLst>
          </p:cNvPr>
          <p:cNvSpPr/>
          <p:nvPr/>
        </p:nvSpPr>
        <p:spPr>
          <a:xfrm>
            <a:off x="9804400" y="190500"/>
            <a:ext cx="20827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£100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ADBCC98-13D7-15E5-B7A2-97047D2FAAA1}"/>
              </a:ext>
            </a:extLst>
          </p:cNvPr>
          <p:cNvSpPr/>
          <p:nvPr/>
        </p:nvSpPr>
        <p:spPr>
          <a:xfrm>
            <a:off x="152400" y="1051237"/>
            <a:ext cx="11861799" cy="1447800"/>
          </a:xfrm>
          <a:prstGeom prst="roundRect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A047FF-2FBE-4189-730D-CFBBF17D00CD}"/>
              </a:ext>
            </a:extLst>
          </p:cNvPr>
          <p:cNvSpPr/>
          <p:nvPr/>
        </p:nvSpPr>
        <p:spPr>
          <a:xfrm>
            <a:off x="177801" y="1051237"/>
            <a:ext cx="1149605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How many continents are there?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B047D8C-B038-9598-5784-381472F73897}"/>
              </a:ext>
            </a:extLst>
          </p:cNvPr>
          <p:cNvSpPr/>
          <p:nvPr/>
        </p:nvSpPr>
        <p:spPr>
          <a:xfrm>
            <a:off x="2006602" y="399763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86B08-8375-9CDA-49DD-96F04AB121EB}"/>
              </a:ext>
            </a:extLst>
          </p:cNvPr>
          <p:cNvSpPr/>
          <p:nvPr/>
        </p:nvSpPr>
        <p:spPr>
          <a:xfrm>
            <a:off x="2006602" y="399763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5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557C299-2F76-EC49-F7DD-0ECB403FE2D1}"/>
              </a:ext>
            </a:extLst>
          </p:cNvPr>
          <p:cNvSpPr/>
          <p:nvPr/>
        </p:nvSpPr>
        <p:spPr>
          <a:xfrm>
            <a:off x="152400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DA4B33A-0561-C373-AA80-525DC99EFA9B}"/>
              </a:ext>
            </a:extLst>
          </p:cNvPr>
          <p:cNvSpPr/>
          <p:nvPr/>
        </p:nvSpPr>
        <p:spPr>
          <a:xfrm>
            <a:off x="177799" y="190500"/>
            <a:ext cx="2336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Question 3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7B4F8B8-5E08-4FED-CB8C-BD19C1AA4C7E}"/>
              </a:ext>
            </a:extLst>
          </p:cNvPr>
          <p:cNvSpPr/>
          <p:nvPr/>
        </p:nvSpPr>
        <p:spPr>
          <a:xfrm>
            <a:off x="2006602" y="499332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AF01E5-A54B-1A40-F15D-4193845C537B}"/>
              </a:ext>
            </a:extLst>
          </p:cNvPr>
          <p:cNvSpPr/>
          <p:nvPr/>
        </p:nvSpPr>
        <p:spPr>
          <a:xfrm>
            <a:off x="2006602" y="499332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6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BDA5F84-299C-E24A-727D-2EFE8EB8297D}"/>
              </a:ext>
            </a:extLst>
          </p:cNvPr>
          <p:cNvSpPr/>
          <p:nvPr/>
        </p:nvSpPr>
        <p:spPr>
          <a:xfrm>
            <a:off x="6273801" y="400204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DAD9785-EA09-A4FA-E97D-25C0BDF4EF5A}"/>
              </a:ext>
            </a:extLst>
          </p:cNvPr>
          <p:cNvSpPr/>
          <p:nvPr/>
        </p:nvSpPr>
        <p:spPr>
          <a:xfrm>
            <a:off x="6273801" y="400204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7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BADEB25-B0F0-280E-FB0A-9D788F2A1EB3}"/>
              </a:ext>
            </a:extLst>
          </p:cNvPr>
          <p:cNvSpPr/>
          <p:nvPr/>
        </p:nvSpPr>
        <p:spPr>
          <a:xfrm>
            <a:off x="6273801" y="499773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F6327F6-F479-F4B9-7810-8BD73AFD568F}"/>
              </a:ext>
            </a:extLst>
          </p:cNvPr>
          <p:cNvSpPr/>
          <p:nvPr/>
        </p:nvSpPr>
        <p:spPr>
          <a:xfrm>
            <a:off x="6273801" y="499773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8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1C967B6-38B4-1898-2D25-B1413BB676E1}"/>
              </a:ext>
            </a:extLst>
          </p:cNvPr>
          <p:cNvSpPr/>
          <p:nvPr/>
        </p:nvSpPr>
        <p:spPr>
          <a:xfrm>
            <a:off x="11493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31B4FD4-BF44-4A31-E6A5-0FC6C508D318}"/>
              </a:ext>
            </a:extLst>
          </p:cNvPr>
          <p:cNvSpPr/>
          <p:nvPr/>
        </p:nvSpPr>
        <p:spPr>
          <a:xfrm>
            <a:off x="11493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D637BCE-5B8E-C344-5B43-5955E576F7BD}"/>
              </a:ext>
            </a:extLst>
          </p:cNvPr>
          <p:cNvSpPr/>
          <p:nvPr/>
        </p:nvSpPr>
        <p:spPr>
          <a:xfrm>
            <a:off x="103949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18A40C6-505D-4D8F-B871-FF7EC0AB1474}"/>
              </a:ext>
            </a:extLst>
          </p:cNvPr>
          <p:cNvSpPr/>
          <p:nvPr/>
        </p:nvSpPr>
        <p:spPr>
          <a:xfrm>
            <a:off x="103949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73092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6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32A3D-3C81-5B02-0917-A0303DFD5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xtquestionfinalanswer">
            <a:hlinkClick r:id="" action="ppaction://media"/>
            <a:extLst>
              <a:ext uri="{FF2B5EF4-FFF2-40B4-BE49-F238E27FC236}">
                <a16:creationId xmlns:a16="http://schemas.microsoft.com/office/drawing/2014/main" id="{8AFEFCB6-E3B9-B4E9-97C6-2378A8DEFF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" name="mil-open">
            <a:hlinkClick r:id="" action="ppaction://media"/>
            <a:extLst>
              <a:ext uri="{FF2B5EF4-FFF2-40B4-BE49-F238E27FC236}">
                <a16:creationId xmlns:a16="http://schemas.microsoft.com/office/drawing/2014/main" id="{9A55C351-CADB-B8AE-DB48-DB064507BBC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8" name="Picture 7" descr="A logo with text on it&#10;&#10;Description automatically generated">
            <a:extLst>
              <a:ext uri="{FF2B5EF4-FFF2-40B4-BE49-F238E27FC236}">
                <a16:creationId xmlns:a16="http://schemas.microsoft.com/office/drawing/2014/main" id="{879BDD1B-4FD2-3787-3F12-788E26CCEB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0"/>
            <a:ext cx="12192000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CD19B92-BBCF-F5DA-8E6D-BF441B2616C9}"/>
              </a:ext>
            </a:extLst>
          </p:cNvPr>
          <p:cNvSpPr/>
          <p:nvPr/>
        </p:nvSpPr>
        <p:spPr>
          <a:xfrm>
            <a:off x="9651999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EF4B58-0B4E-FE2F-5D8D-ECC6109AD521}"/>
              </a:ext>
            </a:extLst>
          </p:cNvPr>
          <p:cNvSpPr/>
          <p:nvPr/>
        </p:nvSpPr>
        <p:spPr>
          <a:xfrm>
            <a:off x="9804400" y="190500"/>
            <a:ext cx="20827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£100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ADBCC98-13D7-15E5-B7A2-97047D2FAAA1}"/>
              </a:ext>
            </a:extLst>
          </p:cNvPr>
          <p:cNvSpPr/>
          <p:nvPr/>
        </p:nvSpPr>
        <p:spPr>
          <a:xfrm>
            <a:off x="152400" y="1051237"/>
            <a:ext cx="11861799" cy="1447800"/>
          </a:xfrm>
          <a:prstGeom prst="roundRect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A047FF-2FBE-4189-730D-CFBBF17D00CD}"/>
              </a:ext>
            </a:extLst>
          </p:cNvPr>
          <p:cNvSpPr/>
          <p:nvPr/>
        </p:nvSpPr>
        <p:spPr>
          <a:xfrm>
            <a:off x="177801" y="1051237"/>
            <a:ext cx="1149605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How many continents are there?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B047D8C-B038-9598-5784-381472F73897}"/>
              </a:ext>
            </a:extLst>
          </p:cNvPr>
          <p:cNvSpPr/>
          <p:nvPr/>
        </p:nvSpPr>
        <p:spPr>
          <a:xfrm>
            <a:off x="2006602" y="399763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86B08-8375-9CDA-49DD-96F04AB121EB}"/>
              </a:ext>
            </a:extLst>
          </p:cNvPr>
          <p:cNvSpPr/>
          <p:nvPr/>
        </p:nvSpPr>
        <p:spPr>
          <a:xfrm>
            <a:off x="2006602" y="399763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5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557C299-2F76-EC49-F7DD-0ECB403FE2D1}"/>
              </a:ext>
            </a:extLst>
          </p:cNvPr>
          <p:cNvSpPr/>
          <p:nvPr/>
        </p:nvSpPr>
        <p:spPr>
          <a:xfrm>
            <a:off x="152400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DA4B33A-0561-C373-AA80-525DC99EFA9B}"/>
              </a:ext>
            </a:extLst>
          </p:cNvPr>
          <p:cNvSpPr/>
          <p:nvPr/>
        </p:nvSpPr>
        <p:spPr>
          <a:xfrm>
            <a:off x="177799" y="190500"/>
            <a:ext cx="2336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Question 3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7B4F8B8-5E08-4FED-CB8C-BD19C1AA4C7E}"/>
              </a:ext>
            </a:extLst>
          </p:cNvPr>
          <p:cNvSpPr/>
          <p:nvPr/>
        </p:nvSpPr>
        <p:spPr>
          <a:xfrm>
            <a:off x="2006602" y="499332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AF01E5-A54B-1A40-F15D-4193845C537B}"/>
              </a:ext>
            </a:extLst>
          </p:cNvPr>
          <p:cNvSpPr/>
          <p:nvPr/>
        </p:nvSpPr>
        <p:spPr>
          <a:xfrm>
            <a:off x="2006602" y="499332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6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BDA5F84-299C-E24A-727D-2EFE8EB8297D}"/>
              </a:ext>
            </a:extLst>
          </p:cNvPr>
          <p:cNvSpPr/>
          <p:nvPr/>
        </p:nvSpPr>
        <p:spPr>
          <a:xfrm>
            <a:off x="6273801" y="400204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DAD9785-EA09-A4FA-E97D-25C0BDF4EF5A}"/>
              </a:ext>
            </a:extLst>
          </p:cNvPr>
          <p:cNvSpPr/>
          <p:nvPr/>
        </p:nvSpPr>
        <p:spPr>
          <a:xfrm>
            <a:off x="6273801" y="400204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7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BADEB25-B0F0-280E-FB0A-9D788F2A1EB3}"/>
              </a:ext>
            </a:extLst>
          </p:cNvPr>
          <p:cNvSpPr/>
          <p:nvPr/>
        </p:nvSpPr>
        <p:spPr>
          <a:xfrm>
            <a:off x="6273801" y="499773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F6327F6-F479-F4B9-7810-8BD73AFD568F}"/>
              </a:ext>
            </a:extLst>
          </p:cNvPr>
          <p:cNvSpPr/>
          <p:nvPr/>
        </p:nvSpPr>
        <p:spPr>
          <a:xfrm>
            <a:off x="6273801" y="499773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8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1C967B6-38B4-1898-2D25-B1413BB676E1}"/>
              </a:ext>
            </a:extLst>
          </p:cNvPr>
          <p:cNvSpPr/>
          <p:nvPr/>
        </p:nvSpPr>
        <p:spPr>
          <a:xfrm>
            <a:off x="11493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31B4FD4-BF44-4A31-E6A5-0FC6C508D318}"/>
              </a:ext>
            </a:extLst>
          </p:cNvPr>
          <p:cNvSpPr/>
          <p:nvPr/>
        </p:nvSpPr>
        <p:spPr>
          <a:xfrm>
            <a:off x="11493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D637BCE-5B8E-C344-5B43-5955E576F7BD}"/>
              </a:ext>
            </a:extLst>
          </p:cNvPr>
          <p:cNvSpPr/>
          <p:nvPr/>
        </p:nvSpPr>
        <p:spPr>
          <a:xfrm>
            <a:off x="103949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18A40C6-505D-4D8F-B871-FF7EC0AB1474}"/>
              </a:ext>
            </a:extLst>
          </p:cNvPr>
          <p:cNvSpPr/>
          <p:nvPr/>
        </p:nvSpPr>
        <p:spPr>
          <a:xfrm>
            <a:off x="103949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24955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32A3D-3C81-5B02-0917-A0303DFD5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xtquestionplay">
            <a:hlinkClick r:id="" action="ppaction://media"/>
            <a:extLst>
              <a:ext uri="{FF2B5EF4-FFF2-40B4-BE49-F238E27FC236}">
                <a16:creationId xmlns:a16="http://schemas.microsoft.com/office/drawing/2014/main" id="{8F5CCE0A-FDE3-9330-4434-4171FA9DAD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" name="mil-open">
            <a:hlinkClick r:id="" action="ppaction://media"/>
            <a:extLst>
              <a:ext uri="{FF2B5EF4-FFF2-40B4-BE49-F238E27FC236}">
                <a16:creationId xmlns:a16="http://schemas.microsoft.com/office/drawing/2014/main" id="{9A55C351-CADB-B8AE-DB48-DB064507BBC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8" name="Picture 7" descr="A logo with text on it&#10;&#10;Description automatically generated">
            <a:extLst>
              <a:ext uri="{FF2B5EF4-FFF2-40B4-BE49-F238E27FC236}">
                <a16:creationId xmlns:a16="http://schemas.microsoft.com/office/drawing/2014/main" id="{879BDD1B-4FD2-3787-3F12-788E26CCEB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0"/>
            <a:ext cx="12192000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CD19B92-BBCF-F5DA-8E6D-BF441B2616C9}"/>
              </a:ext>
            </a:extLst>
          </p:cNvPr>
          <p:cNvSpPr/>
          <p:nvPr/>
        </p:nvSpPr>
        <p:spPr>
          <a:xfrm>
            <a:off x="9651999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EF4B58-0B4E-FE2F-5D8D-ECC6109AD521}"/>
              </a:ext>
            </a:extLst>
          </p:cNvPr>
          <p:cNvSpPr/>
          <p:nvPr/>
        </p:nvSpPr>
        <p:spPr>
          <a:xfrm>
            <a:off x="9804400" y="190500"/>
            <a:ext cx="20827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£100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ADBCC98-13D7-15E5-B7A2-97047D2FAAA1}"/>
              </a:ext>
            </a:extLst>
          </p:cNvPr>
          <p:cNvSpPr/>
          <p:nvPr/>
        </p:nvSpPr>
        <p:spPr>
          <a:xfrm>
            <a:off x="152400" y="1051237"/>
            <a:ext cx="11861799" cy="1447800"/>
          </a:xfrm>
          <a:prstGeom prst="roundRect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A047FF-2FBE-4189-730D-CFBBF17D00CD}"/>
              </a:ext>
            </a:extLst>
          </p:cNvPr>
          <p:cNvSpPr/>
          <p:nvPr/>
        </p:nvSpPr>
        <p:spPr>
          <a:xfrm>
            <a:off x="177801" y="1051237"/>
            <a:ext cx="1149605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How many continents are there?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B047D8C-B038-9598-5784-381472F73897}"/>
              </a:ext>
            </a:extLst>
          </p:cNvPr>
          <p:cNvSpPr/>
          <p:nvPr/>
        </p:nvSpPr>
        <p:spPr>
          <a:xfrm>
            <a:off x="2006602" y="399763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86B08-8375-9CDA-49DD-96F04AB121EB}"/>
              </a:ext>
            </a:extLst>
          </p:cNvPr>
          <p:cNvSpPr/>
          <p:nvPr/>
        </p:nvSpPr>
        <p:spPr>
          <a:xfrm>
            <a:off x="2006602" y="399763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5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557C299-2F76-EC49-F7DD-0ECB403FE2D1}"/>
              </a:ext>
            </a:extLst>
          </p:cNvPr>
          <p:cNvSpPr/>
          <p:nvPr/>
        </p:nvSpPr>
        <p:spPr>
          <a:xfrm>
            <a:off x="152400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DA4B33A-0561-C373-AA80-525DC99EFA9B}"/>
              </a:ext>
            </a:extLst>
          </p:cNvPr>
          <p:cNvSpPr/>
          <p:nvPr/>
        </p:nvSpPr>
        <p:spPr>
          <a:xfrm>
            <a:off x="177799" y="190500"/>
            <a:ext cx="2336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Question 3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7B4F8B8-5E08-4FED-CB8C-BD19C1AA4C7E}"/>
              </a:ext>
            </a:extLst>
          </p:cNvPr>
          <p:cNvSpPr/>
          <p:nvPr/>
        </p:nvSpPr>
        <p:spPr>
          <a:xfrm>
            <a:off x="2006602" y="499332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AF01E5-A54B-1A40-F15D-4193845C537B}"/>
              </a:ext>
            </a:extLst>
          </p:cNvPr>
          <p:cNvSpPr/>
          <p:nvPr/>
        </p:nvSpPr>
        <p:spPr>
          <a:xfrm>
            <a:off x="2006602" y="499332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6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BDA5F84-299C-E24A-727D-2EFE8EB8297D}"/>
              </a:ext>
            </a:extLst>
          </p:cNvPr>
          <p:cNvSpPr/>
          <p:nvPr/>
        </p:nvSpPr>
        <p:spPr>
          <a:xfrm>
            <a:off x="6273801" y="400204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DAD9785-EA09-A4FA-E97D-25C0BDF4EF5A}"/>
              </a:ext>
            </a:extLst>
          </p:cNvPr>
          <p:cNvSpPr/>
          <p:nvPr/>
        </p:nvSpPr>
        <p:spPr>
          <a:xfrm>
            <a:off x="6273801" y="400204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7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BADEB25-B0F0-280E-FB0A-9D788F2A1EB3}"/>
              </a:ext>
            </a:extLst>
          </p:cNvPr>
          <p:cNvSpPr/>
          <p:nvPr/>
        </p:nvSpPr>
        <p:spPr>
          <a:xfrm>
            <a:off x="6273801" y="499773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F6327F6-F479-F4B9-7810-8BD73AFD568F}"/>
              </a:ext>
            </a:extLst>
          </p:cNvPr>
          <p:cNvSpPr/>
          <p:nvPr/>
        </p:nvSpPr>
        <p:spPr>
          <a:xfrm>
            <a:off x="6273801" y="499773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8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1C967B6-38B4-1898-2D25-B1413BB676E1}"/>
              </a:ext>
            </a:extLst>
          </p:cNvPr>
          <p:cNvSpPr/>
          <p:nvPr/>
        </p:nvSpPr>
        <p:spPr>
          <a:xfrm>
            <a:off x="11493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31B4FD4-BF44-4A31-E6A5-0FC6C508D318}"/>
              </a:ext>
            </a:extLst>
          </p:cNvPr>
          <p:cNvSpPr/>
          <p:nvPr/>
        </p:nvSpPr>
        <p:spPr>
          <a:xfrm>
            <a:off x="11493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D637BCE-5B8E-C344-5B43-5955E576F7BD}"/>
              </a:ext>
            </a:extLst>
          </p:cNvPr>
          <p:cNvSpPr/>
          <p:nvPr/>
        </p:nvSpPr>
        <p:spPr>
          <a:xfrm>
            <a:off x="103949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18A40C6-505D-4D8F-B871-FF7EC0AB1474}"/>
              </a:ext>
            </a:extLst>
          </p:cNvPr>
          <p:cNvSpPr/>
          <p:nvPr/>
        </p:nvSpPr>
        <p:spPr>
          <a:xfrm>
            <a:off x="103949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653932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32A3D-3C81-5B02-0917-A0303DFD5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a">
            <a:hlinkClick r:id="" action="ppaction://media"/>
            <a:extLst>
              <a:ext uri="{FF2B5EF4-FFF2-40B4-BE49-F238E27FC236}">
                <a16:creationId xmlns:a16="http://schemas.microsoft.com/office/drawing/2014/main" id="{E2D8CA4A-E54A-FDE6-2240-CD7973B470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2" name="nextquestionplay">
            <a:hlinkClick r:id="" action="ppaction://media"/>
            <a:extLst>
              <a:ext uri="{FF2B5EF4-FFF2-40B4-BE49-F238E27FC236}">
                <a16:creationId xmlns:a16="http://schemas.microsoft.com/office/drawing/2014/main" id="{8F5CCE0A-FDE3-9330-4434-4171FA9DADF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" name="mil-open">
            <a:hlinkClick r:id="" action="ppaction://media"/>
            <a:extLst>
              <a:ext uri="{FF2B5EF4-FFF2-40B4-BE49-F238E27FC236}">
                <a16:creationId xmlns:a16="http://schemas.microsoft.com/office/drawing/2014/main" id="{9A55C351-CADB-B8AE-DB48-DB064507BBC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8" name="Picture 7" descr="A logo with text on it&#10;&#10;Description automatically generated">
            <a:extLst>
              <a:ext uri="{FF2B5EF4-FFF2-40B4-BE49-F238E27FC236}">
                <a16:creationId xmlns:a16="http://schemas.microsoft.com/office/drawing/2014/main" id="{879BDD1B-4FD2-3787-3F12-788E26CCEB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0"/>
            <a:ext cx="12192000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CD19B92-BBCF-F5DA-8E6D-BF441B2616C9}"/>
              </a:ext>
            </a:extLst>
          </p:cNvPr>
          <p:cNvSpPr/>
          <p:nvPr/>
        </p:nvSpPr>
        <p:spPr>
          <a:xfrm>
            <a:off x="9651999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EF4B58-0B4E-FE2F-5D8D-ECC6109AD521}"/>
              </a:ext>
            </a:extLst>
          </p:cNvPr>
          <p:cNvSpPr/>
          <p:nvPr/>
        </p:nvSpPr>
        <p:spPr>
          <a:xfrm>
            <a:off x="9804400" y="190500"/>
            <a:ext cx="20827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£1000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ADBCC98-13D7-15E5-B7A2-97047D2FAAA1}"/>
              </a:ext>
            </a:extLst>
          </p:cNvPr>
          <p:cNvSpPr/>
          <p:nvPr/>
        </p:nvSpPr>
        <p:spPr>
          <a:xfrm>
            <a:off x="152400" y="1051237"/>
            <a:ext cx="11861799" cy="1447800"/>
          </a:xfrm>
          <a:prstGeom prst="roundRect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A047FF-2FBE-4189-730D-CFBBF17D00CD}"/>
              </a:ext>
            </a:extLst>
          </p:cNvPr>
          <p:cNvSpPr/>
          <p:nvPr/>
        </p:nvSpPr>
        <p:spPr>
          <a:xfrm>
            <a:off x="177801" y="1051237"/>
            <a:ext cx="1149605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What is the currency of Japan?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B047D8C-B038-9598-5784-381472F73897}"/>
              </a:ext>
            </a:extLst>
          </p:cNvPr>
          <p:cNvSpPr/>
          <p:nvPr/>
        </p:nvSpPr>
        <p:spPr>
          <a:xfrm>
            <a:off x="2006602" y="399763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86B08-8375-9CDA-49DD-96F04AB121EB}"/>
              </a:ext>
            </a:extLst>
          </p:cNvPr>
          <p:cNvSpPr/>
          <p:nvPr/>
        </p:nvSpPr>
        <p:spPr>
          <a:xfrm>
            <a:off x="2006602" y="399763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Yen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557C299-2F76-EC49-F7DD-0ECB403FE2D1}"/>
              </a:ext>
            </a:extLst>
          </p:cNvPr>
          <p:cNvSpPr/>
          <p:nvPr/>
        </p:nvSpPr>
        <p:spPr>
          <a:xfrm>
            <a:off x="152400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DA4B33A-0561-C373-AA80-525DC99EFA9B}"/>
              </a:ext>
            </a:extLst>
          </p:cNvPr>
          <p:cNvSpPr/>
          <p:nvPr/>
        </p:nvSpPr>
        <p:spPr>
          <a:xfrm>
            <a:off x="177799" y="190500"/>
            <a:ext cx="2336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Question 4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7B4F8B8-5E08-4FED-CB8C-BD19C1AA4C7E}"/>
              </a:ext>
            </a:extLst>
          </p:cNvPr>
          <p:cNvSpPr/>
          <p:nvPr/>
        </p:nvSpPr>
        <p:spPr>
          <a:xfrm>
            <a:off x="2006602" y="499332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AF01E5-A54B-1A40-F15D-4193845C537B}"/>
              </a:ext>
            </a:extLst>
          </p:cNvPr>
          <p:cNvSpPr/>
          <p:nvPr/>
        </p:nvSpPr>
        <p:spPr>
          <a:xfrm>
            <a:off x="2006602" y="499332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Won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BDA5F84-299C-E24A-727D-2EFE8EB8297D}"/>
              </a:ext>
            </a:extLst>
          </p:cNvPr>
          <p:cNvSpPr/>
          <p:nvPr/>
        </p:nvSpPr>
        <p:spPr>
          <a:xfrm>
            <a:off x="6273801" y="400204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DAD9785-EA09-A4FA-E97D-25C0BDF4EF5A}"/>
              </a:ext>
            </a:extLst>
          </p:cNvPr>
          <p:cNvSpPr/>
          <p:nvPr/>
        </p:nvSpPr>
        <p:spPr>
          <a:xfrm>
            <a:off x="6273801" y="400204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Yuan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BADEB25-B0F0-280E-FB0A-9D788F2A1EB3}"/>
              </a:ext>
            </a:extLst>
          </p:cNvPr>
          <p:cNvSpPr/>
          <p:nvPr/>
        </p:nvSpPr>
        <p:spPr>
          <a:xfrm>
            <a:off x="6273801" y="499773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F6327F6-F479-F4B9-7810-8BD73AFD568F}"/>
              </a:ext>
            </a:extLst>
          </p:cNvPr>
          <p:cNvSpPr/>
          <p:nvPr/>
        </p:nvSpPr>
        <p:spPr>
          <a:xfrm>
            <a:off x="6273801" y="499773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Baht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1C967B6-38B4-1898-2D25-B1413BB676E1}"/>
              </a:ext>
            </a:extLst>
          </p:cNvPr>
          <p:cNvSpPr/>
          <p:nvPr/>
        </p:nvSpPr>
        <p:spPr>
          <a:xfrm>
            <a:off x="11493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31B4FD4-BF44-4A31-E6A5-0FC6C508D318}"/>
              </a:ext>
            </a:extLst>
          </p:cNvPr>
          <p:cNvSpPr/>
          <p:nvPr/>
        </p:nvSpPr>
        <p:spPr>
          <a:xfrm>
            <a:off x="11493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D637BCE-5B8E-C344-5B43-5955E576F7BD}"/>
              </a:ext>
            </a:extLst>
          </p:cNvPr>
          <p:cNvSpPr/>
          <p:nvPr/>
        </p:nvSpPr>
        <p:spPr>
          <a:xfrm>
            <a:off x="103949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18A40C6-505D-4D8F-B871-FF7EC0AB1474}"/>
              </a:ext>
            </a:extLst>
          </p:cNvPr>
          <p:cNvSpPr/>
          <p:nvPr/>
        </p:nvSpPr>
        <p:spPr>
          <a:xfrm>
            <a:off x="103949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81660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7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32A3D-3C81-5B02-0917-A0303DFD5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b">
            <a:hlinkClick r:id="" action="ppaction://media"/>
            <a:extLst>
              <a:ext uri="{FF2B5EF4-FFF2-40B4-BE49-F238E27FC236}">
                <a16:creationId xmlns:a16="http://schemas.microsoft.com/office/drawing/2014/main" id="{DBF78A07-3547-7F52-734A-F57D7D993A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2" name="nextquestionplay">
            <a:hlinkClick r:id="" action="ppaction://media"/>
            <a:extLst>
              <a:ext uri="{FF2B5EF4-FFF2-40B4-BE49-F238E27FC236}">
                <a16:creationId xmlns:a16="http://schemas.microsoft.com/office/drawing/2014/main" id="{8F5CCE0A-FDE3-9330-4434-4171FA9DADF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" name="mil-open">
            <a:hlinkClick r:id="" action="ppaction://media"/>
            <a:extLst>
              <a:ext uri="{FF2B5EF4-FFF2-40B4-BE49-F238E27FC236}">
                <a16:creationId xmlns:a16="http://schemas.microsoft.com/office/drawing/2014/main" id="{9A55C351-CADB-B8AE-DB48-DB064507BBC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8" name="Picture 7" descr="A logo with text on it&#10;&#10;Description automatically generated">
            <a:extLst>
              <a:ext uri="{FF2B5EF4-FFF2-40B4-BE49-F238E27FC236}">
                <a16:creationId xmlns:a16="http://schemas.microsoft.com/office/drawing/2014/main" id="{879BDD1B-4FD2-3787-3F12-788E26CCEB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0"/>
            <a:ext cx="12192000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CD19B92-BBCF-F5DA-8E6D-BF441B2616C9}"/>
              </a:ext>
            </a:extLst>
          </p:cNvPr>
          <p:cNvSpPr/>
          <p:nvPr/>
        </p:nvSpPr>
        <p:spPr>
          <a:xfrm>
            <a:off x="9651999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EF4B58-0B4E-FE2F-5D8D-ECC6109AD521}"/>
              </a:ext>
            </a:extLst>
          </p:cNvPr>
          <p:cNvSpPr/>
          <p:nvPr/>
        </p:nvSpPr>
        <p:spPr>
          <a:xfrm>
            <a:off x="9804400" y="190500"/>
            <a:ext cx="20827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£1000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ADBCC98-13D7-15E5-B7A2-97047D2FAAA1}"/>
              </a:ext>
            </a:extLst>
          </p:cNvPr>
          <p:cNvSpPr/>
          <p:nvPr/>
        </p:nvSpPr>
        <p:spPr>
          <a:xfrm>
            <a:off x="152400" y="1051237"/>
            <a:ext cx="11861799" cy="1447800"/>
          </a:xfrm>
          <a:prstGeom prst="roundRect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A047FF-2FBE-4189-730D-CFBBF17D00CD}"/>
              </a:ext>
            </a:extLst>
          </p:cNvPr>
          <p:cNvSpPr/>
          <p:nvPr/>
        </p:nvSpPr>
        <p:spPr>
          <a:xfrm>
            <a:off x="177801" y="1051237"/>
            <a:ext cx="1149605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What is the currency of Japan?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B047D8C-B038-9598-5784-381472F73897}"/>
              </a:ext>
            </a:extLst>
          </p:cNvPr>
          <p:cNvSpPr/>
          <p:nvPr/>
        </p:nvSpPr>
        <p:spPr>
          <a:xfrm>
            <a:off x="2006602" y="399763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86B08-8375-9CDA-49DD-96F04AB121EB}"/>
              </a:ext>
            </a:extLst>
          </p:cNvPr>
          <p:cNvSpPr/>
          <p:nvPr/>
        </p:nvSpPr>
        <p:spPr>
          <a:xfrm>
            <a:off x="2006602" y="399763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Yen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557C299-2F76-EC49-F7DD-0ECB403FE2D1}"/>
              </a:ext>
            </a:extLst>
          </p:cNvPr>
          <p:cNvSpPr/>
          <p:nvPr/>
        </p:nvSpPr>
        <p:spPr>
          <a:xfrm>
            <a:off x="152400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DA4B33A-0561-C373-AA80-525DC99EFA9B}"/>
              </a:ext>
            </a:extLst>
          </p:cNvPr>
          <p:cNvSpPr/>
          <p:nvPr/>
        </p:nvSpPr>
        <p:spPr>
          <a:xfrm>
            <a:off x="177799" y="190500"/>
            <a:ext cx="2336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Question 4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7B4F8B8-5E08-4FED-CB8C-BD19C1AA4C7E}"/>
              </a:ext>
            </a:extLst>
          </p:cNvPr>
          <p:cNvSpPr/>
          <p:nvPr/>
        </p:nvSpPr>
        <p:spPr>
          <a:xfrm>
            <a:off x="2006602" y="499332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AF01E5-A54B-1A40-F15D-4193845C537B}"/>
              </a:ext>
            </a:extLst>
          </p:cNvPr>
          <p:cNvSpPr/>
          <p:nvPr/>
        </p:nvSpPr>
        <p:spPr>
          <a:xfrm>
            <a:off x="2006602" y="499332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Won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BDA5F84-299C-E24A-727D-2EFE8EB8297D}"/>
              </a:ext>
            </a:extLst>
          </p:cNvPr>
          <p:cNvSpPr/>
          <p:nvPr/>
        </p:nvSpPr>
        <p:spPr>
          <a:xfrm>
            <a:off x="6273801" y="400204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DAD9785-EA09-A4FA-E97D-25C0BDF4EF5A}"/>
              </a:ext>
            </a:extLst>
          </p:cNvPr>
          <p:cNvSpPr/>
          <p:nvPr/>
        </p:nvSpPr>
        <p:spPr>
          <a:xfrm>
            <a:off x="6273801" y="400204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Yuan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BADEB25-B0F0-280E-FB0A-9D788F2A1EB3}"/>
              </a:ext>
            </a:extLst>
          </p:cNvPr>
          <p:cNvSpPr/>
          <p:nvPr/>
        </p:nvSpPr>
        <p:spPr>
          <a:xfrm>
            <a:off x="6273801" y="499773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F6327F6-F479-F4B9-7810-8BD73AFD568F}"/>
              </a:ext>
            </a:extLst>
          </p:cNvPr>
          <p:cNvSpPr/>
          <p:nvPr/>
        </p:nvSpPr>
        <p:spPr>
          <a:xfrm>
            <a:off x="6273801" y="499773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Baht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1C967B6-38B4-1898-2D25-B1413BB676E1}"/>
              </a:ext>
            </a:extLst>
          </p:cNvPr>
          <p:cNvSpPr/>
          <p:nvPr/>
        </p:nvSpPr>
        <p:spPr>
          <a:xfrm>
            <a:off x="11493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31B4FD4-BF44-4A31-E6A5-0FC6C508D318}"/>
              </a:ext>
            </a:extLst>
          </p:cNvPr>
          <p:cNvSpPr/>
          <p:nvPr/>
        </p:nvSpPr>
        <p:spPr>
          <a:xfrm>
            <a:off x="11493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D637BCE-5B8E-C344-5B43-5955E576F7BD}"/>
              </a:ext>
            </a:extLst>
          </p:cNvPr>
          <p:cNvSpPr/>
          <p:nvPr/>
        </p:nvSpPr>
        <p:spPr>
          <a:xfrm>
            <a:off x="103949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18A40C6-505D-4D8F-B871-FF7EC0AB1474}"/>
              </a:ext>
            </a:extLst>
          </p:cNvPr>
          <p:cNvSpPr/>
          <p:nvPr/>
        </p:nvSpPr>
        <p:spPr>
          <a:xfrm>
            <a:off x="103949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27367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32A3D-3C81-5B02-0917-A0303DFD5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c">
            <a:hlinkClick r:id="" action="ppaction://media"/>
            <a:extLst>
              <a:ext uri="{FF2B5EF4-FFF2-40B4-BE49-F238E27FC236}">
                <a16:creationId xmlns:a16="http://schemas.microsoft.com/office/drawing/2014/main" id="{BB38E0DF-AAE2-E2CB-1D28-9F5A8E6A64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2" name="nextquestionplay">
            <a:hlinkClick r:id="" action="ppaction://media"/>
            <a:extLst>
              <a:ext uri="{FF2B5EF4-FFF2-40B4-BE49-F238E27FC236}">
                <a16:creationId xmlns:a16="http://schemas.microsoft.com/office/drawing/2014/main" id="{8F5CCE0A-FDE3-9330-4434-4171FA9DADF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" name="mil-open">
            <a:hlinkClick r:id="" action="ppaction://media"/>
            <a:extLst>
              <a:ext uri="{FF2B5EF4-FFF2-40B4-BE49-F238E27FC236}">
                <a16:creationId xmlns:a16="http://schemas.microsoft.com/office/drawing/2014/main" id="{9A55C351-CADB-B8AE-DB48-DB064507BBC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8" name="Picture 7" descr="A logo with text on it&#10;&#10;Description automatically generated">
            <a:extLst>
              <a:ext uri="{FF2B5EF4-FFF2-40B4-BE49-F238E27FC236}">
                <a16:creationId xmlns:a16="http://schemas.microsoft.com/office/drawing/2014/main" id="{879BDD1B-4FD2-3787-3F12-788E26CCEB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0"/>
            <a:ext cx="12192000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CD19B92-BBCF-F5DA-8E6D-BF441B2616C9}"/>
              </a:ext>
            </a:extLst>
          </p:cNvPr>
          <p:cNvSpPr/>
          <p:nvPr/>
        </p:nvSpPr>
        <p:spPr>
          <a:xfrm>
            <a:off x="9651999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EF4B58-0B4E-FE2F-5D8D-ECC6109AD521}"/>
              </a:ext>
            </a:extLst>
          </p:cNvPr>
          <p:cNvSpPr/>
          <p:nvPr/>
        </p:nvSpPr>
        <p:spPr>
          <a:xfrm>
            <a:off x="9804400" y="190500"/>
            <a:ext cx="20827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£1000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ADBCC98-13D7-15E5-B7A2-97047D2FAAA1}"/>
              </a:ext>
            </a:extLst>
          </p:cNvPr>
          <p:cNvSpPr/>
          <p:nvPr/>
        </p:nvSpPr>
        <p:spPr>
          <a:xfrm>
            <a:off x="152400" y="1051237"/>
            <a:ext cx="11861799" cy="1447800"/>
          </a:xfrm>
          <a:prstGeom prst="roundRect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A047FF-2FBE-4189-730D-CFBBF17D00CD}"/>
              </a:ext>
            </a:extLst>
          </p:cNvPr>
          <p:cNvSpPr/>
          <p:nvPr/>
        </p:nvSpPr>
        <p:spPr>
          <a:xfrm>
            <a:off x="177801" y="1051237"/>
            <a:ext cx="1149605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What is the currency of Japan?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B047D8C-B038-9598-5784-381472F73897}"/>
              </a:ext>
            </a:extLst>
          </p:cNvPr>
          <p:cNvSpPr/>
          <p:nvPr/>
        </p:nvSpPr>
        <p:spPr>
          <a:xfrm>
            <a:off x="2006602" y="399763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86B08-8375-9CDA-49DD-96F04AB121EB}"/>
              </a:ext>
            </a:extLst>
          </p:cNvPr>
          <p:cNvSpPr/>
          <p:nvPr/>
        </p:nvSpPr>
        <p:spPr>
          <a:xfrm>
            <a:off x="2006602" y="399763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Yen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557C299-2F76-EC49-F7DD-0ECB403FE2D1}"/>
              </a:ext>
            </a:extLst>
          </p:cNvPr>
          <p:cNvSpPr/>
          <p:nvPr/>
        </p:nvSpPr>
        <p:spPr>
          <a:xfrm>
            <a:off x="152400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DA4B33A-0561-C373-AA80-525DC99EFA9B}"/>
              </a:ext>
            </a:extLst>
          </p:cNvPr>
          <p:cNvSpPr/>
          <p:nvPr/>
        </p:nvSpPr>
        <p:spPr>
          <a:xfrm>
            <a:off x="177799" y="190500"/>
            <a:ext cx="2336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Question 4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7B4F8B8-5E08-4FED-CB8C-BD19C1AA4C7E}"/>
              </a:ext>
            </a:extLst>
          </p:cNvPr>
          <p:cNvSpPr/>
          <p:nvPr/>
        </p:nvSpPr>
        <p:spPr>
          <a:xfrm>
            <a:off x="2006602" y="499332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AF01E5-A54B-1A40-F15D-4193845C537B}"/>
              </a:ext>
            </a:extLst>
          </p:cNvPr>
          <p:cNvSpPr/>
          <p:nvPr/>
        </p:nvSpPr>
        <p:spPr>
          <a:xfrm>
            <a:off x="2006602" y="499332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Won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BDA5F84-299C-E24A-727D-2EFE8EB8297D}"/>
              </a:ext>
            </a:extLst>
          </p:cNvPr>
          <p:cNvSpPr/>
          <p:nvPr/>
        </p:nvSpPr>
        <p:spPr>
          <a:xfrm>
            <a:off x="6273801" y="400204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DAD9785-EA09-A4FA-E97D-25C0BDF4EF5A}"/>
              </a:ext>
            </a:extLst>
          </p:cNvPr>
          <p:cNvSpPr/>
          <p:nvPr/>
        </p:nvSpPr>
        <p:spPr>
          <a:xfrm>
            <a:off x="6273801" y="400204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Yuan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BADEB25-B0F0-280E-FB0A-9D788F2A1EB3}"/>
              </a:ext>
            </a:extLst>
          </p:cNvPr>
          <p:cNvSpPr/>
          <p:nvPr/>
        </p:nvSpPr>
        <p:spPr>
          <a:xfrm>
            <a:off x="6273801" y="499773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F6327F6-F479-F4B9-7810-8BD73AFD568F}"/>
              </a:ext>
            </a:extLst>
          </p:cNvPr>
          <p:cNvSpPr/>
          <p:nvPr/>
        </p:nvSpPr>
        <p:spPr>
          <a:xfrm>
            <a:off x="6273801" y="499773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Baht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1C967B6-38B4-1898-2D25-B1413BB676E1}"/>
              </a:ext>
            </a:extLst>
          </p:cNvPr>
          <p:cNvSpPr/>
          <p:nvPr/>
        </p:nvSpPr>
        <p:spPr>
          <a:xfrm>
            <a:off x="11493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31B4FD4-BF44-4A31-E6A5-0FC6C508D318}"/>
              </a:ext>
            </a:extLst>
          </p:cNvPr>
          <p:cNvSpPr/>
          <p:nvPr/>
        </p:nvSpPr>
        <p:spPr>
          <a:xfrm>
            <a:off x="11493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D637BCE-5B8E-C344-5B43-5955E576F7BD}"/>
              </a:ext>
            </a:extLst>
          </p:cNvPr>
          <p:cNvSpPr/>
          <p:nvPr/>
        </p:nvSpPr>
        <p:spPr>
          <a:xfrm>
            <a:off x="103949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18A40C6-505D-4D8F-B871-FF7EC0AB1474}"/>
              </a:ext>
            </a:extLst>
          </p:cNvPr>
          <p:cNvSpPr/>
          <p:nvPr/>
        </p:nvSpPr>
        <p:spPr>
          <a:xfrm>
            <a:off x="103949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4073290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32A3D-3C81-5B02-0917-A0303DFD5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5a">
            <a:hlinkClick r:id="" action="ppaction://media"/>
            <a:extLst>
              <a:ext uri="{FF2B5EF4-FFF2-40B4-BE49-F238E27FC236}">
                <a16:creationId xmlns:a16="http://schemas.microsoft.com/office/drawing/2014/main" id="{BCCCE5A0-9FD1-D835-C292-2DBFEF2315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2" name="nextquestionplay">
            <a:hlinkClick r:id="" action="ppaction://media"/>
            <a:extLst>
              <a:ext uri="{FF2B5EF4-FFF2-40B4-BE49-F238E27FC236}">
                <a16:creationId xmlns:a16="http://schemas.microsoft.com/office/drawing/2014/main" id="{8F5CCE0A-FDE3-9330-4434-4171FA9DADF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" name="mil-open">
            <a:hlinkClick r:id="" action="ppaction://media"/>
            <a:extLst>
              <a:ext uri="{FF2B5EF4-FFF2-40B4-BE49-F238E27FC236}">
                <a16:creationId xmlns:a16="http://schemas.microsoft.com/office/drawing/2014/main" id="{9A55C351-CADB-B8AE-DB48-DB064507BBC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8" name="Picture 7" descr="A logo with text on it&#10;&#10;Description automatically generated">
            <a:extLst>
              <a:ext uri="{FF2B5EF4-FFF2-40B4-BE49-F238E27FC236}">
                <a16:creationId xmlns:a16="http://schemas.microsoft.com/office/drawing/2014/main" id="{879BDD1B-4FD2-3787-3F12-788E26CCEB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0"/>
            <a:ext cx="12192000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CD19B92-BBCF-F5DA-8E6D-BF441B2616C9}"/>
              </a:ext>
            </a:extLst>
          </p:cNvPr>
          <p:cNvSpPr/>
          <p:nvPr/>
        </p:nvSpPr>
        <p:spPr>
          <a:xfrm>
            <a:off x="9651999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EF4B58-0B4E-FE2F-5D8D-ECC6109AD521}"/>
              </a:ext>
            </a:extLst>
          </p:cNvPr>
          <p:cNvSpPr/>
          <p:nvPr/>
        </p:nvSpPr>
        <p:spPr>
          <a:xfrm>
            <a:off x="9804400" y="190500"/>
            <a:ext cx="20827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£10000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ADBCC98-13D7-15E5-B7A2-97047D2FAAA1}"/>
              </a:ext>
            </a:extLst>
          </p:cNvPr>
          <p:cNvSpPr/>
          <p:nvPr/>
        </p:nvSpPr>
        <p:spPr>
          <a:xfrm>
            <a:off x="152400" y="1051237"/>
            <a:ext cx="11861799" cy="1447800"/>
          </a:xfrm>
          <a:prstGeom prst="roundRect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A047FF-2FBE-4189-730D-CFBBF17D00CD}"/>
              </a:ext>
            </a:extLst>
          </p:cNvPr>
          <p:cNvSpPr/>
          <p:nvPr/>
        </p:nvSpPr>
        <p:spPr>
          <a:xfrm>
            <a:off x="177801" y="1051237"/>
            <a:ext cx="1149605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What is the smallest prime number?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B047D8C-B038-9598-5784-381472F73897}"/>
              </a:ext>
            </a:extLst>
          </p:cNvPr>
          <p:cNvSpPr/>
          <p:nvPr/>
        </p:nvSpPr>
        <p:spPr>
          <a:xfrm>
            <a:off x="2006602" y="399763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86B08-8375-9CDA-49DD-96F04AB121EB}"/>
              </a:ext>
            </a:extLst>
          </p:cNvPr>
          <p:cNvSpPr/>
          <p:nvPr/>
        </p:nvSpPr>
        <p:spPr>
          <a:xfrm>
            <a:off x="2006602" y="399763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557C299-2F76-EC49-F7DD-0ECB403FE2D1}"/>
              </a:ext>
            </a:extLst>
          </p:cNvPr>
          <p:cNvSpPr/>
          <p:nvPr/>
        </p:nvSpPr>
        <p:spPr>
          <a:xfrm>
            <a:off x="152400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DA4B33A-0561-C373-AA80-525DC99EFA9B}"/>
              </a:ext>
            </a:extLst>
          </p:cNvPr>
          <p:cNvSpPr/>
          <p:nvPr/>
        </p:nvSpPr>
        <p:spPr>
          <a:xfrm>
            <a:off x="177799" y="190500"/>
            <a:ext cx="2336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Question 5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7B4F8B8-5E08-4FED-CB8C-BD19C1AA4C7E}"/>
              </a:ext>
            </a:extLst>
          </p:cNvPr>
          <p:cNvSpPr/>
          <p:nvPr/>
        </p:nvSpPr>
        <p:spPr>
          <a:xfrm>
            <a:off x="2006602" y="499332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AF01E5-A54B-1A40-F15D-4193845C537B}"/>
              </a:ext>
            </a:extLst>
          </p:cNvPr>
          <p:cNvSpPr/>
          <p:nvPr/>
        </p:nvSpPr>
        <p:spPr>
          <a:xfrm>
            <a:off x="2006602" y="499332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BDA5F84-299C-E24A-727D-2EFE8EB8297D}"/>
              </a:ext>
            </a:extLst>
          </p:cNvPr>
          <p:cNvSpPr/>
          <p:nvPr/>
        </p:nvSpPr>
        <p:spPr>
          <a:xfrm>
            <a:off x="6273801" y="400204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DAD9785-EA09-A4FA-E97D-25C0BDF4EF5A}"/>
              </a:ext>
            </a:extLst>
          </p:cNvPr>
          <p:cNvSpPr/>
          <p:nvPr/>
        </p:nvSpPr>
        <p:spPr>
          <a:xfrm>
            <a:off x="6273801" y="400204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BADEB25-B0F0-280E-FB0A-9D788F2A1EB3}"/>
              </a:ext>
            </a:extLst>
          </p:cNvPr>
          <p:cNvSpPr/>
          <p:nvPr/>
        </p:nvSpPr>
        <p:spPr>
          <a:xfrm>
            <a:off x="6273801" y="499773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F6327F6-F479-F4B9-7810-8BD73AFD568F}"/>
              </a:ext>
            </a:extLst>
          </p:cNvPr>
          <p:cNvSpPr/>
          <p:nvPr/>
        </p:nvSpPr>
        <p:spPr>
          <a:xfrm>
            <a:off x="6273801" y="499773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5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1C967B6-38B4-1898-2D25-B1413BB676E1}"/>
              </a:ext>
            </a:extLst>
          </p:cNvPr>
          <p:cNvSpPr/>
          <p:nvPr/>
        </p:nvSpPr>
        <p:spPr>
          <a:xfrm>
            <a:off x="11493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31B4FD4-BF44-4A31-E6A5-0FC6C508D318}"/>
              </a:ext>
            </a:extLst>
          </p:cNvPr>
          <p:cNvSpPr/>
          <p:nvPr/>
        </p:nvSpPr>
        <p:spPr>
          <a:xfrm>
            <a:off x="11493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D637BCE-5B8E-C344-5B43-5955E576F7BD}"/>
              </a:ext>
            </a:extLst>
          </p:cNvPr>
          <p:cNvSpPr/>
          <p:nvPr/>
        </p:nvSpPr>
        <p:spPr>
          <a:xfrm>
            <a:off x="103949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18A40C6-505D-4D8F-B871-FF7EC0AB1474}"/>
              </a:ext>
            </a:extLst>
          </p:cNvPr>
          <p:cNvSpPr/>
          <p:nvPr/>
        </p:nvSpPr>
        <p:spPr>
          <a:xfrm>
            <a:off x="103949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875847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32A3D-3C81-5B02-0917-A0303DFD5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5b">
            <a:hlinkClick r:id="" action="ppaction://media"/>
            <a:extLst>
              <a:ext uri="{FF2B5EF4-FFF2-40B4-BE49-F238E27FC236}">
                <a16:creationId xmlns:a16="http://schemas.microsoft.com/office/drawing/2014/main" id="{D3D464B4-9242-3F74-67AF-3AD8DCE3C0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2" name="nextquestionplay">
            <a:hlinkClick r:id="" action="ppaction://media"/>
            <a:extLst>
              <a:ext uri="{FF2B5EF4-FFF2-40B4-BE49-F238E27FC236}">
                <a16:creationId xmlns:a16="http://schemas.microsoft.com/office/drawing/2014/main" id="{8F5CCE0A-FDE3-9330-4434-4171FA9DADF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" name="mil-open">
            <a:hlinkClick r:id="" action="ppaction://media"/>
            <a:extLst>
              <a:ext uri="{FF2B5EF4-FFF2-40B4-BE49-F238E27FC236}">
                <a16:creationId xmlns:a16="http://schemas.microsoft.com/office/drawing/2014/main" id="{9A55C351-CADB-B8AE-DB48-DB064507BBC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8" name="Picture 7" descr="A logo with text on it&#10;&#10;Description automatically generated">
            <a:extLst>
              <a:ext uri="{FF2B5EF4-FFF2-40B4-BE49-F238E27FC236}">
                <a16:creationId xmlns:a16="http://schemas.microsoft.com/office/drawing/2014/main" id="{879BDD1B-4FD2-3787-3F12-788E26CCEB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0"/>
            <a:ext cx="12192000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CD19B92-BBCF-F5DA-8E6D-BF441B2616C9}"/>
              </a:ext>
            </a:extLst>
          </p:cNvPr>
          <p:cNvSpPr/>
          <p:nvPr/>
        </p:nvSpPr>
        <p:spPr>
          <a:xfrm>
            <a:off x="9651999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EF4B58-0B4E-FE2F-5D8D-ECC6109AD521}"/>
              </a:ext>
            </a:extLst>
          </p:cNvPr>
          <p:cNvSpPr/>
          <p:nvPr/>
        </p:nvSpPr>
        <p:spPr>
          <a:xfrm>
            <a:off x="9804400" y="190500"/>
            <a:ext cx="20827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£10000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ADBCC98-13D7-15E5-B7A2-97047D2FAAA1}"/>
              </a:ext>
            </a:extLst>
          </p:cNvPr>
          <p:cNvSpPr/>
          <p:nvPr/>
        </p:nvSpPr>
        <p:spPr>
          <a:xfrm>
            <a:off x="152400" y="1051237"/>
            <a:ext cx="11861799" cy="1447800"/>
          </a:xfrm>
          <a:prstGeom prst="roundRect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A047FF-2FBE-4189-730D-CFBBF17D00CD}"/>
              </a:ext>
            </a:extLst>
          </p:cNvPr>
          <p:cNvSpPr/>
          <p:nvPr/>
        </p:nvSpPr>
        <p:spPr>
          <a:xfrm>
            <a:off x="177801" y="1051237"/>
            <a:ext cx="1149605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What is the smallest prime number?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B047D8C-B038-9598-5784-381472F73897}"/>
              </a:ext>
            </a:extLst>
          </p:cNvPr>
          <p:cNvSpPr/>
          <p:nvPr/>
        </p:nvSpPr>
        <p:spPr>
          <a:xfrm>
            <a:off x="2006602" y="399763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86B08-8375-9CDA-49DD-96F04AB121EB}"/>
              </a:ext>
            </a:extLst>
          </p:cNvPr>
          <p:cNvSpPr/>
          <p:nvPr/>
        </p:nvSpPr>
        <p:spPr>
          <a:xfrm>
            <a:off x="2006602" y="399763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557C299-2F76-EC49-F7DD-0ECB403FE2D1}"/>
              </a:ext>
            </a:extLst>
          </p:cNvPr>
          <p:cNvSpPr/>
          <p:nvPr/>
        </p:nvSpPr>
        <p:spPr>
          <a:xfrm>
            <a:off x="152400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DA4B33A-0561-C373-AA80-525DC99EFA9B}"/>
              </a:ext>
            </a:extLst>
          </p:cNvPr>
          <p:cNvSpPr/>
          <p:nvPr/>
        </p:nvSpPr>
        <p:spPr>
          <a:xfrm>
            <a:off x="177799" y="190500"/>
            <a:ext cx="2336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Question 5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7B4F8B8-5E08-4FED-CB8C-BD19C1AA4C7E}"/>
              </a:ext>
            </a:extLst>
          </p:cNvPr>
          <p:cNvSpPr/>
          <p:nvPr/>
        </p:nvSpPr>
        <p:spPr>
          <a:xfrm>
            <a:off x="2006602" y="499332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AF01E5-A54B-1A40-F15D-4193845C537B}"/>
              </a:ext>
            </a:extLst>
          </p:cNvPr>
          <p:cNvSpPr/>
          <p:nvPr/>
        </p:nvSpPr>
        <p:spPr>
          <a:xfrm>
            <a:off x="2006602" y="499332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BDA5F84-299C-E24A-727D-2EFE8EB8297D}"/>
              </a:ext>
            </a:extLst>
          </p:cNvPr>
          <p:cNvSpPr/>
          <p:nvPr/>
        </p:nvSpPr>
        <p:spPr>
          <a:xfrm>
            <a:off x="6273801" y="400204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DAD9785-EA09-A4FA-E97D-25C0BDF4EF5A}"/>
              </a:ext>
            </a:extLst>
          </p:cNvPr>
          <p:cNvSpPr/>
          <p:nvPr/>
        </p:nvSpPr>
        <p:spPr>
          <a:xfrm>
            <a:off x="6273801" y="400204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BADEB25-B0F0-280E-FB0A-9D788F2A1EB3}"/>
              </a:ext>
            </a:extLst>
          </p:cNvPr>
          <p:cNvSpPr/>
          <p:nvPr/>
        </p:nvSpPr>
        <p:spPr>
          <a:xfrm>
            <a:off x="6273801" y="499773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F6327F6-F479-F4B9-7810-8BD73AFD568F}"/>
              </a:ext>
            </a:extLst>
          </p:cNvPr>
          <p:cNvSpPr/>
          <p:nvPr/>
        </p:nvSpPr>
        <p:spPr>
          <a:xfrm>
            <a:off x="6273801" y="499773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5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1C967B6-38B4-1898-2D25-B1413BB676E1}"/>
              </a:ext>
            </a:extLst>
          </p:cNvPr>
          <p:cNvSpPr/>
          <p:nvPr/>
        </p:nvSpPr>
        <p:spPr>
          <a:xfrm>
            <a:off x="11493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31B4FD4-BF44-4A31-E6A5-0FC6C508D318}"/>
              </a:ext>
            </a:extLst>
          </p:cNvPr>
          <p:cNvSpPr/>
          <p:nvPr/>
        </p:nvSpPr>
        <p:spPr>
          <a:xfrm>
            <a:off x="11493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D637BCE-5B8E-C344-5B43-5955E576F7BD}"/>
              </a:ext>
            </a:extLst>
          </p:cNvPr>
          <p:cNvSpPr/>
          <p:nvPr/>
        </p:nvSpPr>
        <p:spPr>
          <a:xfrm>
            <a:off x="103949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18A40C6-505D-4D8F-B871-FF7EC0AB1474}"/>
              </a:ext>
            </a:extLst>
          </p:cNvPr>
          <p:cNvSpPr/>
          <p:nvPr/>
        </p:nvSpPr>
        <p:spPr>
          <a:xfrm>
            <a:off x="103949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451196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32A3D-3C81-5B02-0917-A0303DFD5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5c">
            <a:hlinkClick r:id="" action="ppaction://media"/>
            <a:extLst>
              <a:ext uri="{FF2B5EF4-FFF2-40B4-BE49-F238E27FC236}">
                <a16:creationId xmlns:a16="http://schemas.microsoft.com/office/drawing/2014/main" id="{472FF241-CD35-7BC1-A8C6-B15517216A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2" name="nextquestionplay">
            <a:hlinkClick r:id="" action="ppaction://media"/>
            <a:extLst>
              <a:ext uri="{FF2B5EF4-FFF2-40B4-BE49-F238E27FC236}">
                <a16:creationId xmlns:a16="http://schemas.microsoft.com/office/drawing/2014/main" id="{8F5CCE0A-FDE3-9330-4434-4171FA9DADF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" name="mil-open">
            <a:hlinkClick r:id="" action="ppaction://media"/>
            <a:extLst>
              <a:ext uri="{FF2B5EF4-FFF2-40B4-BE49-F238E27FC236}">
                <a16:creationId xmlns:a16="http://schemas.microsoft.com/office/drawing/2014/main" id="{9A55C351-CADB-B8AE-DB48-DB064507BBC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8" name="Picture 7" descr="A logo with text on it&#10;&#10;Description automatically generated">
            <a:extLst>
              <a:ext uri="{FF2B5EF4-FFF2-40B4-BE49-F238E27FC236}">
                <a16:creationId xmlns:a16="http://schemas.microsoft.com/office/drawing/2014/main" id="{879BDD1B-4FD2-3787-3F12-788E26CCEB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0"/>
            <a:ext cx="12192000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CD19B92-BBCF-F5DA-8E6D-BF441B2616C9}"/>
              </a:ext>
            </a:extLst>
          </p:cNvPr>
          <p:cNvSpPr/>
          <p:nvPr/>
        </p:nvSpPr>
        <p:spPr>
          <a:xfrm>
            <a:off x="9651999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EF4B58-0B4E-FE2F-5D8D-ECC6109AD521}"/>
              </a:ext>
            </a:extLst>
          </p:cNvPr>
          <p:cNvSpPr/>
          <p:nvPr/>
        </p:nvSpPr>
        <p:spPr>
          <a:xfrm>
            <a:off x="9804400" y="190500"/>
            <a:ext cx="20827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£10000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ADBCC98-13D7-15E5-B7A2-97047D2FAAA1}"/>
              </a:ext>
            </a:extLst>
          </p:cNvPr>
          <p:cNvSpPr/>
          <p:nvPr/>
        </p:nvSpPr>
        <p:spPr>
          <a:xfrm>
            <a:off x="152400" y="1051237"/>
            <a:ext cx="11861799" cy="1447800"/>
          </a:xfrm>
          <a:prstGeom prst="roundRect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A047FF-2FBE-4189-730D-CFBBF17D00CD}"/>
              </a:ext>
            </a:extLst>
          </p:cNvPr>
          <p:cNvSpPr/>
          <p:nvPr/>
        </p:nvSpPr>
        <p:spPr>
          <a:xfrm>
            <a:off x="177801" y="1051237"/>
            <a:ext cx="1149605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What is the smallest prime number?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B047D8C-B038-9598-5784-381472F73897}"/>
              </a:ext>
            </a:extLst>
          </p:cNvPr>
          <p:cNvSpPr/>
          <p:nvPr/>
        </p:nvSpPr>
        <p:spPr>
          <a:xfrm>
            <a:off x="2006602" y="399763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86B08-8375-9CDA-49DD-96F04AB121EB}"/>
              </a:ext>
            </a:extLst>
          </p:cNvPr>
          <p:cNvSpPr/>
          <p:nvPr/>
        </p:nvSpPr>
        <p:spPr>
          <a:xfrm>
            <a:off x="2006602" y="399763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557C299-2F76-EC49-F7DD-0ECB403FE2D1}"/>
              </a:ext>
            </a:extLst>
          </p:cNvPr>
          <p:cNvSpPr/>
          <p:nvPr/>
        </p:nvSpPr>
        <p:spPr>
          <a:xfrm>
            <a:off x="152400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DA4B33A-0561-C373-AA80-525DC99EFA9B}"/>
              </a:ext>
            </a:extLst>
          </p:cNvPr>
          <p:cNvSpPr/>
          <p:nvPr/>
        </p:nvSpPr>
        <p:spPr>
          <a:xfrm>
            <a:off x="177799" y="190500"/>
            <a:ext cx="2336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Question 5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7B4F8B8-5E08-4FED-CB8C-BD19C1AA4C7E}"/>
              </a:ext>
            </a:extLst>
          </p:cNvPr>
          <p:cNvSpPr/>
          <p:nvPr/>
        </p:nvSpPr>
        <p:spPr>
          <a:xfrm>
            <a:off x="2006602" y="499332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AF01E5-A54B-1A40-F15D-4193845C537B}"/>
              </a:ext>
            </a:extLst>
          </p:cNvPr>
          <p:cNvSpPr/>
          <p:nvPr/>
        </p:nvSpPr>
        <p:spPr>
          <a:xfrm>
            <a:off x="2006602" y="499332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BDA5F84-299C-E24A-727D-2EFE8EB8297D}"/>
              </a:ext>
            </a:extLst>
          </p:cNvPr>
          <p:cNvSpPr/>
          <p:nvPr/>
        </p:nvSpPr>
        <p:spPr>
          <a:xfrm>
            <a:off x="6273801" y="400204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DAD9785-EA09-A4FA-E97D-25C0BDF4EF5A}"/>
              </a:ext>
            </a:extLst>
          </p:cNvPr>
          <p:cNvSpPr/>
          <p:nvPr/>
        </p:nvSpPr>
        <p:spPr>
          <a:xfrm>
            <a:off x="6273801" y="400204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BADEB25-B0F0-280E-FB0A-9D788F2A1EB3}"/>
              </a:ext>
            </a:extLst>
          </p:cNvPr>
          <p:cNvSpPr/>
          <p:nvPr/>
        </p:nvSpPr>
        <p:spPr>
          <a:xfrm>
            <a:off x="6273801" y="499773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F6327F6-F479-F4B9-7810-8BD73AFD568F}"/>
              </a:ext>
            </a:extLst>
          </p:cNvPr>
          <p:cNvSpPr/>
          <p:nvPr/>
        </p:nvSpPr>
        <p:spPr>
          <a:xfrm>
            <a:off x="6273801" y="499773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5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1C967B6-38B4-1898-2D25-B1413BB676E1}"/>
              </a:ext>
            </a:extLst>
          </p:cNvPr>
          <p:cNvSpPr/>
          <p:nvPr/>
        </p:nvSpPr>
        <p:spPr>
          <a:xfrm>
            <a:off x="11493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31B4FD4-BF44-4A31-E6A5-0FC6C508D318}"/>
              </a:ext>
            </a:extLst>
          </p:cNvPr>
          <p:cNvSpPr/>
          <p:nvPr/>
        </p:nvSpPr>
        <p:spPr>
          <a:xfrm>
            <a:off x="11493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D637BCE-5B8E-C344-5B43-5955E576F7BD}"/>
              </a:ext>
            </a:extLst>
          </p:cNvPr>
          <p:cNvSpPr/>
          <p:nvPr/>
        </p:nvSpPr>
        <p:spPr>
          <a:xfrm>
            <a:off x="103949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18A40C6-505D-4D8F-B871-FF7EC0AB1474}"/>
              </a:ext>
            </a:extLst>
          </p:cNvPr>
          <p:cNvSpPr/>
          <p:nvPr/>
        </p:nvSpPr>
        <p:spPr>
          <a:xfrm>
            <a:off x="103949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08536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32A3D-3C81-5B02-0917-A0303DFD5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6a">
            <a:hlinkClick r:id="" action="ppaction://media"/>
            <a:extLst>
              <a:ext uri="{FF2B5EF4-FFF2-40B4-BE49-F238E27FC236}">
                <a16:creationId xmlns:a16="http://schemas.microsoft.com/office/drawing/2014/main" id="{D8BF4F99-FE47-130F-B7B6-96FBB33CD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6a">
            <a:hlinkClick r:id="" action="ppaction://media"/>
            <a:extLst>
              <a:ext uri="{FF2B5EF4-FFF2-40B4-BE49-F238E27FC236}">
                <a16:creationId xmlns:a16="http://schemas.microsoft.com/office/drawing/2014/main" id="{5581FFC2-261D-F1D6-3BE5-11CC8C847B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2" name="nextquestionplay">
            <a:hlinkClick r:id="" action="ppaction://media"/>
            <a:extLst>
              <a:ext uri="{FF2B5EF4-FFF2-40B4-BE49-F238E27FC236}">
                <a16:creationId xmlns:a16="http://schemas.microsoft.com/office/drawing/2014/main" id="{8F5CCE0A-FDE3-9330-4434-4171FA9DADF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" name="mil-open">
            <a:hlinkClick r:id="" action="ppaction://media"/>
            <a:extLst>
              <a:ext uri="{FF2B5EF4-FFF2-40B4-BE49-F238E27FC236}">
                <a16:creationId xmlns:a16="http://schemas.microsoft.com/office/drawing/2014/main" id="{9A55C351-CADB-B8AE-DB48-DB064507BBC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8" name="Picture 7" descr="A logo with text on it&#10;&#10;Description automatically generated">
            <a:extLst>
              <a:ext uri="{FF2B5EF4-FFF2-40B4-BE49-F238E27FC236}">
                <a16:creationId xmlns:a16="http://schemas.microsoft.com/office/drawing/2014/main" id="{879BDD1B-4FD2-3787-3F12-788E26CCEB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0"/>
            <a:ext cx="12192000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CD19B92-BBCF-F5DA-8E6D-BF441B2616C9}"/>
              </a:ext>
            </a:extLst>
          </p:cNvPr>
          <p:cNvSpPr/>
          <p:nvPr/>
        </p:nvSpPr>
        <p:spPr>
          <a:xfrm>
            <a:off x="9651999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EF4B58-0B4E-FE2F-5D8D-ECC6109AD521}"/>
              </a:ext>
            </a:extLst>
          </p:cNvPr>
          <p:cNvSpPr/>
          <p:nvPr/>
        </p:nvSpPr>
        <p:spPr>
          <a:xfrm>
            <a:off x="9804400" y="190500"/>
            <a:ext cx="20827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£100000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ADBCC98-13D7-15E5-B7A2-97047D2FAAA1}"/>
              </a:ext>
            </a:extLst>
          </p:cNvPr>
          <p:cNvSpPr/>
          <p:nvPr/>
        </p:nvSpPr>
        <p:spPr>
          <a:xfrm>
            <a:off x="152400" y="1051237"/>
            <a:ext cx="11861799" cy="1447800"/>
          </a:xfrm>
          <a:prstGeom prst="roundRect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A047FF-2FBE-4189-730D-CFBBF17D00CD}"/>
              </a:ext>
            </a:extLst>
          </p:cNvPr>
          <p:cNvSpPr/>
          <p:nvPr/>
        </p:nvSpPr>
        <p:spPr>
          <a:xfrm>
            <a:off x="177801" y="1051237"/>
            <a:ext cx="1149605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Which artist painted the ceiling</a:t>
            </a:r>
          </a:p>
          <a:p>
            <a:pPr algn="ctr"/>
            <a:r>
              <a:rPr lang="en-GB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of the Sistine Chapel?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B047D8C-B038-9598-5784-381472F73897}"/>
              </a:ext>
            </a:extLst>
          </p:cNvPr>
          <p:cNvSpPr/>
          <p:nvPr/>
        </p:nvSpPr>
        <p:spPr>
          <a:xfrm>
            <a:off x="2006602" y="399763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86B08-8375-9CDA-49DD-96F04AB121EB}"/>
              </a:ext>
            </a:extLst>
          </p:cNvPr>
          <p:cNvSpPr/>
          <p:nvPr/>
        </p:nvSpPr>
        <p:spPr>
          <a:xfrm>
            <a:off x="2006602" y="399763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Leonardo da Vinci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557C299-2F76-EC49-F7DD-0ECB403FE2D1}"/>
              </a:ext>
            </a:extLst>
          </p:cNvPr>
          <p:cNvSpPr/>
          <p:nvPr/>
        </p:nvSpPr>
        <p:spPr>
          <a:xfrm>
            <a:off x="152400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DA4B33A-0561-C373-AA80-525DC99EFA9B}"/>
              </a:ext>
            </a:extLst>
          </p:cNvPr>
          <p:cNvSpPr/>
          <p:nvPr/>
        </p:nvSpPr>
        <p:spPr>
          <a:xfrm>
            <a:off x="177799" y="190500"/>
            <a:ext cx="2336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Question 6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7B4F8B8-5E08-4FED-CB8C-BD19C1AA4C7E}"/>
              </a:ext>
            </a:extLst>
          </p:cNvPr>
          <p:cNvSpPr/>
          <p:nvPr/>
        </p:nvSpPr>
        <p:spPr>
          <a:xfrm>
            <a:off x="2006602" y="499332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AF01E5-A54B-1A40-F15D-4193845C537B}"/>
              </a:ext>
            </a:extLst>
          </p:cNvPr>
          <p:cNvSpPr/>
          <p:nvPr/>
        </p:nvSpPr>
        <p:spPr>
          <a:xfrm>
            <a:off x="2006602" y="499332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Michelangelo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BDA5F84-299C-E24A-727D-2EFE8EB8297D}"/>
              </a:ext>
            </a:extLst>
          </p:cNvPr>
          <p:cNvSpPr/>
          <p:nvPr/>
        </p:nvSpPr>
        <p:spPr>
          <a:xfrm>
            <a:off x="6273801" y="400204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DAD9785-EA09-A4FA-E97D-25C0BDF4EF5A}"/>
              </a:ext>
            </a:extLst>
          </p:cNvPr>
          <p:cNvSpPr/>
          <p:nvPr/>
        </p:nvSpPr>
        <p:spPr>
          <a:xfrm>
            <a:off x="6273801" y="400204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Raphael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BADEB25-B0F0-280E-FB0A-9D788F2A1EB3}"/>
              </a:ext>
            </a:extLst>
          </p:cNvPr>
          <p:cNvSpPr/>
          <p:nvPr/>
        </p:nvSpPr>
        <p:spPr>
          <a:xfrm>
            <a:off x="6273801" y="499773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F6327F6-F479-F4B9-7810-8BD73AFD568F}"/>
              </a:ext>
            </a:extLst>
          </p:cNvPr>
          <p:cNvSpPr/>
          <p:nvPr/>
        </p:nvSpPr>
        <p:spPr>
          <a:xfrm>
            <a:off x="6273801" y="499773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Donatello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1C967B6-38B4-1898-2D25-B1413BB676E1}"/>
              </a:ext>
            </a:extLst>
          </p:cNvPr>
          <p:cNvSpPr/>
          <p:nvPr/>
        </p:nvSpPr>
        <p:spPr>
          <a:xfrm>
            <a:off x="11493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31B4FD4-BF44-4A31-E6A5-0FC6C508D318}"/>
              </a:ext>
            </a:extLst>
          </p:cNvPr>
          <p:cNvSpPr/>
          <p:nvPr/>
        </p:nvSpPr>
        <p:spPr>
          <a:xfrm>
            <a:off x="11493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D637BCE-5B8E-C344-5B43-5955E576F7BD}"/>
              </a:ext>
            </a:extLst>
          </p:cNvPr>
          <p:cNvSpPr/>
          <p:nvPr/>
        </p:nvSpPr>
        <p:spPr>
          <a:xfrm>
            <a:off x="103949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18A40C6-505D-4D8F-B871-FF7EC0AB1474}"/>
              </a:ext>
            </a:extLst>
          </p:cNvPr>
          <p:cNvSpPr/>
          <p:nvPr/>
        </p:nvSpPr>
        <p:spPr>
          <a:xfrm>
            <a:off x="103949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719681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7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32A3D-3C81-5B02-0917-A0303DFD5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6b">
            <a:hlinkClick r:id="" action="ppaction://media"/>
            <a:extLst>
              <a:ext uri="{FF2B5EF4-FFF2-40B4-BE49-F238E27FC236}">
                <a16:creationId xmlns:a16="http://schemas.microsoft.com/office/drawing/2014/main" id="{35FDE555-7B69-CCAC-E4AE-858852ED50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6b">
            <a:hlinkClick r:id="" action="ppaction://media"/>
            <a:extLst>
              <a:ext uri="{FF2B5EF4-FFF2-40B4-BE49-F238E27FC236}">
                <a16:creationId xmlns:a16="http://schemas.microsoft.com/office/drawing/2014/main" id="{F632DBDA-30B7-5D6E-0591-62DDFD28B1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2" name="nextquestionplay">
            <a:hlinkClick r:id="" action="ppaction://media"/>
            <a:extLst>
              <a:ext uri="{FF2B5EF4-FFF2-40B4-BE49-F238E27FC236}">
                <a16:creationId xmlns:a16="http://schemas.microsoft.com/office/drawing/2014/main" id="{8F5CCE0A-FDE3-9330-4434-4171FA9DADF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" name="mil-open">
            <a:hlinkClick r:id="" action="ppaction://media"/>
            <a:extLst>
              <a:ext uri="{FF2B5EF4-FFF2-40B4-BE49-F238E27FC236}">
                <a16:creationId xmlns:a16="http://schemas.microsoft.com/office/drawing/2014/main" id="{9A55C351-CADB-B8AE-DB48-DB064507BBC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8" name="Picture 7" descr="A logo with text on it&#10;&#10;Description automatically generated">
            <a:extLst>
              <a:ext uri="{FF2B5EF4-FFF2-40B4-BE49-F238E27FC236}">
                <a16:creationId xmlns:a16="http://schemas.microsoft.com/office/drawing/2014/main" id="{879BDD1B-4FD2-3787-3F12-788E26CCEB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0"/>
            <a:ext cx="12192000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CD19B92-BBCF-F5DA-8E6D-BF441B2616C9}"/>
              </a:ext>
            </a:extLst>
          </p:cNvPr>
          <p:cNvSpPr/>
          <p:nvPr/>
        </p:nvSpPr>
        <p:spPr>
          <a:xfrm>
            <a:off x="9651999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EF4B58-0B4E-FE2F-5D8D-ECC6109AD521}"/>
              </a:ext>
            </a:extLst>
          </p:cNvPr>
          <p:cNvSpPr/>
          <p:nvPr/>
        </p:nvSpPr>
        <p:spPr>
          <a:xfrm>
            <a:off x="9804400" y="190500"/>
            <a:ext cx="20827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£100000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ADBCC98-13D7-15E5-B7A2-97047D2FAAA1}"/>
              </a:ext>
            </a:extLst>
          </p:cNvPr>
          <p:cNvSpPr/>
          <p:nvPr/>
        </p:nvSpPr>
        <p:spPr>
          <a:xfrm>
            <a:off x="152400" y="1051237"/>
            <a:ext cx="11861799" cy="1447800"/>
          </a:xfrm>
          <a:prstGeom prst="roundRect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A047FF-2FBE-4189-730D-CFBBF17D00CD}"/>
              </a:ext>
            </a:extLst>
          </p:cNvPr>
          <p:cNvSpPr/>
          <p:nvPr/>
        </p:nvSpPr>
        <p:spPr>
          <a:xfrm>
            <a:off x="177801" y="1051237"/>
            <a:ext cx="1149605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Which artist painted the ceiling</a:t>
            </a:r>
          </a:p>
          <a:p>
            <a:pPr algn="ctr"/>
            <a:r>
              <a:rPr lang="en-GB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of the Sistine Chapel?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B047D8C-B038-9598-5784-381472F73897}"/>
              </a:ext>
            </a:extLst>
          </p:cNvPr>
          <p:cNvSpPr/>
          <p:nvPr/>
        </p:nvSpPr>
        <p:spPr>
          <a:xfrm>
            <a:off x="2006602" y="399763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86B08-8375-9CDA-49DD-96F04AB121EB}"/>
              </a:ext>
            </a:extLst>
          </p:cNvPr>
          <p:cNvSpPr/>
          <p:nvPr/>
        </p:nvSpPr>
        <p:spPr>
          <a:xfrm>
            <a:off x="2006602" y="399763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Leonardo da Vinci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557C299-2F76-EC49-F7DD-0ECB403FE2D1}"/>
              </a:ext>
            </a:extLst>
          </p:cNvPr>
          <p:cNvSpPr/>
          <p:nvPr/>
        </p:nvSpPr>
        <p:spPr>
          <a:xfrm>
            <a:off x="152400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DA4B33A-0561-C373-AA80-525DC99EFA9B}"/>
              </a:ext>
            </a:extLst>
          </p:cNvPr>
          <p:cNvSpPr/>
          <p:nvPr/>
        </p:nvSpPr>
        <p:spPr>
          <a:xfrm>
            <a:off x="177799" y="190500"/>
            <a:ext cx="2336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Question 6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7B4F8B8-5E08-4FED-CB8C-BD19C1AA4C7E}"/>
              </a:ext>
            </a:extLst>
          </p:cNvPr>
          <p:cNvSpPr/>
          <p:nvPr/>
        </p:nvSpPr>
        <p:spPr>
          <a:xfrm>
            <a:off x="2006602" y="499332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AF01E5-A54B-1A40-F15D-4193845C537B}"/>
              </a:ext>
            </a:extLst>
          </p:cNvPr>
          <p:cNvSpPr/>
          <p:nvPr/>
        </p:nvSpPr>
        <p:spPr>
          <a:xfrm>
            <a:off x="2006602" y="499332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Michelangelo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BDA5F84-299C-E24A-727D-2EFE8EB8297D}"/>
              </a:ext>
            </a:extLst>
          </p:cNvPr>
          <p:cNvSpPr/>
          <p:nvPr/>
        </p:nvSpPr>
        <p:spPr>
          <a:xfrm>
            <a:off x="6273801" y="400204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DAD9785-EA09-A4FA-E97D-25C0BDF4EF5A}"/>
              </a:ext>
            </a:extLst>
          </p:cNvPr>
          <p:cNvSpPr/>
          <p:nvPr/>
        </p:nvSpPr>
        <p:spPr>
          <a:xfrm>
            <a:off x="6273801" y="400204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Raphael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BADEB25-B0F0-280E-FB0A-9D788F2A1EB3}"/>
              </a:ext>
            </a:extLst>
          </p:cNvPr>
          <p:cNvSpPr/>
          <p:nvPr/>
        </p:nvSpPr>
        <p:spPr>
          <a:xfrm>
            <a:off x="6273801" y="499773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F6327F6-F479-F4B9-7810-8BD73AFD568F}"/>
              </a:ext>
            </a:extLst>
          </p:cNvPr>
          <p:cNvSpPr/>
          <p:nvPr/>
        </p:nvSpPr>
        <p:spPr>
          <a:xfrm>
            <a:off x="6273801" y="499773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Donatello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1C967B6-38B4-1898-2D25-B1413BB676E1}"/>
              </a:ext>
            </a:extLst>
          </p:cNvPr>
          <p:cNvSpPr/>
          <p:nvPr/>
        </p:nvSpPr>
        <p:spPr>
          <a:xfrm>
            <a:off x="11493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31B4FD4-BF44-4A31-E6A5-0FC6C508D318}"/>
              </a:ext>
            </a:extLst>
          </p:cNvPr>
          <p:cNvSpPr/>
          <p:nvPr/>
        </p:nvSpPr>
        <p:spPr>
          <a:xfrm>
            <a:off x="11493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D637BCE-5B8E-C344-5B43-5955E576F7BD}"/>
              </a:ext>
            </a:extLst>
          </p:cNvPr>
          <p:cNvSpPr/>
          <p:nvPr/>
        </p:nvSpPr>
        <p:spPr>
          <a:xfrm>
            <a:off x="103949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18A40C6-505D-4D8F-B871-FF7EC0AB1474}"/>
              </a:ext>
            </a:extLst>
          </p:cNvPr>
          <p:cNvSpPr/>
          <p:nvPr/>
        </p:nvSpPr>
        <p:spPr>
          <a:xfrm>
            <a:off x="103949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771357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32A3D-3C81-5B02-0917-A0303DFD5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6c">
            <a:hlinkClick r:id="" action="ppaction://media"/>
            <a:extLst>
              <a:ext uri="{FF2B5EF4-FFF2-40B4-BE49-F238E27FC236}">
                <a16:creationId xmlns:a16="http://schemas.microsoft.com/office/drawing/2014/main" id="{E4F6B6CA-2A49-DB99-527C-83151E379A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6c">
            <a:hlinkClick r:id="" action="ppaction://media"/>
            <a:extLst>
              <a:ext uri="{FF2B5EF4-FFF2-40B4-BE49-F238E27FC236}">
                <a16:creationId xmlns:a16="http://schemas.microsoft.com/office/drawing/2014/main" id="{4E904ED9-5FD3-D99F-82CD-A62F42B188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2" name="nextquestionplay">
            <a:hlinkClick r:id="" action="ppaction://media"/>
            <a:extLst>
              <a:ext uri="{FF2B5EF4-FFF2-40B4-BE49-F238E27FC236}">
                <a16:creationId xmlns:a16="http://schemas.microsoft.com/office/drawing/2014/main" id="{8F5CCE0A-FDE3-9330-4434-4171FA9DADF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" name="mil-open">
            <a:hlinkClick r:id="" action="ppaction://media"/>
            <a:extLst>
              <a:ext uri="{FF2B5EF4-FFF2-40B4-BE49-F238E27FC236}">
                <a16:creationId xmlns:a16="http://schemas.microsoft.com/office/drawing/2014/main" id="{9A55C351-CADB-B8AE-DB48-DB064507BBC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8" name="Picture 7" descr="A logo with text on it&#10;&#10;Description automatically generated">
            <a:extLst>
              <a:ext uri="{FF2B5EF4-FFF2-40B4-BE49-F238E27FC236}">
                <a16:creationId xmlns:a16="http://schemas.microsoft.com/office/drawing/2014/main" id="{879BDD1B-4FD2-3787-3F12-788E26CCEB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0"/>
            <a:ext cx="12192000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CD19B92-BBCF-F5DA-8E6D-BF441B2616C9}"/>
              </a:ext>
            </a:extLst>
          </p:cNvPr>
          <p:cNvSpPr/>
          <p:nvPr/>
        </p:nvSpPr>
        <p:spPr>
          <a:xfrm>
            <a:off x="9651999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EF4B58-0B4E-FE2F-5D8D-ECC6109AD521}"/>
              </a:ext>
            </a:extLst>
          </p:cNvPr>
          <p:cNvSpPr/>
          <p:nvPr/>
        </p:nvSpPr>
        <p:spPr>
          <a:xfrm>
            <a:off x="9804400" y="190500"/>
            <a:ext cx="20827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£100000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ADBCC98-13D7-15E5-B7A2-97047D2FAAA1}"/>
              </a:ext>
            </a:extLst>
          </p:cNvPr>
          <p:cNvSpPr/>
          <p:nvPr/>
        </p:nvSpPr>
        <p:spPr>
          <a:xfrm>
            <a:off x="152400" y="1051237"/>
            <a:ext cx="11861799" cy="1447800"/>
          </a:xfrm>
          <a:prstGeom prst="roundRect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A047FF-2FBE-4189-730D-CFBBF17D00CD}"/>
              </a:ext>
            </a:extLst>
          </p:cNvPr>
          <p:cNvSpPr/>
          <p:nvPr/>
        </p:nvSpPr>
        <p:spPr>
          <a:xfrm>
            <a:off x="177801" y="1051237"/>
            <a:ext cx="1149605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Which artist painted the ceiling</a:t>
            </a:r>
          </a:p>
          <a:p>
            <a:pPr algn="ctr"/>
            <a:r>
              <a:rPr lang="en-GB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of the Sistine Chapel?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B047D8C-B038-9598-5784-381472F73897}"/>
              </a:ext>
            </a:extLst>
          </p:cNvPr>
          <p:cNvSpPr/>
          <p:nvPr/>
        </p:nvSpPr>
        <p:spPr>
          <a:xfrm>
            <a:off x="2006602" y="399763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86B08-8375-9CDA-49DD-96F04AB121EB}"/>
              </a:ext>
            </a:extLst>
          </p:cNvPr>
          <p:cNvSpPr/>
          <p:nvPr/>
        </p:nvSpPr>
        <p:spPr>
          <a:xfrm>
            <a:off x="2006602" y="399763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Leonardo da Vinci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557C299-2F76-EC49-F7DD-0ECB403FE2D1}"/>
              </a:ext>
            </a:extLst>
          </p:cNvPr>
          <p:cNvSpPr/>
          <p:nvPr/>
        </p:nvSpPr>
        <p:spPr>
          <a:xfrm>
            <a:off x="152400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DA4B33A-0561-C373-AA80-525DC99EFA9B}"/>
              </a:ext>
            </a:extLst>
          </p:cNvPr>
          <p:cNvSpPr/>
          <p:nvPr/>
        </p:nvSpPr>
        <p:spPr>
          <a:xfrm>
            <a:off x="177799" y="190500"/>
            <a:ext cx="2336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Question 6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7B4F8B8-5E08-4FED-CB8C-BD19C1AA4C7E}"/>
              </a:ext>
            </a:extLst>
          </p:cNvPr>
          <p:cNvSpPr/>
          <p:nvPr/>
        </p:nvSpPr>
        <p:spPr>
          <a:xfrm>
            <a:off x="2006602" y="499332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AF01E5-A54B-1A40-F15D-4193845C537B}"/>
              </a:ext>
            </a:extLst>
          </p:cNvPr>
          <p:cNvSpPr/>
          <p:nvPr/>
        </p:nvSpPr>
        <p:spPr>
          <a:xfrm>
            <a:off x="2006602" y="499332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Michelangelo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BDA5F84-299C-E24A-727D-2EFE8EB8297D}"/>
              </a:ext>
            </a:extLst>
          </p:cNvPr>
          <p:cNvSpPr/>
          <p:nvPr/>
        </p:nvSpPr>
        <p:spPr>
          <a:xfrm>
            <a:off x="6273801" y="400204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DAD9785-EA09-A4FA-E97D-25C0BDF4EF5A}"/>
              </a:ext>
            </a:extLst>
          </p:cNvPr>
          <p:cNvSpPr/>
          <p:nvPr/>
        </p:nvSpPr>
        <p:spPr>
          <a:xfrm>
            <a:off x="6273801" y="400204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Raphael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BADEB25-B0F0-280E-FB0A-9D788F2A1EB3}"/>
              </a:ext>
            </a:extLst>
          </p:cNvPr>
          <p:cNvSpPr/>
          <p:nvPr/>
        </p:nvSpPr>
        <p:spPr>
          <a:xfrm>
            <a:off x="6273801" y="499773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F6327F6-F479-F4B9-7810-8BD73AFD568F}"/>
              </a:ext>
            </a:extLst>
          </p:cNvPr>
          <p:cNvSpPr/>
          <p:nvPr/>
        </p:nvSpPr>
        <p:spPr>
          <a:xfrm>
            <a:off x="6273801" y="499773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Donatello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1C967B6-38B4-1898-2D25-B1413BB676E1}"/>
              </a:ext>
            </a:extLst>
          </p:cNvPr>
          <p:cNvSpPr/>
          <p:nvPr/>
        </p:nvSpPr>
        <p:spPr>
          <a:xfrm>
            <a:off x="11493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31B4FD4-BF44-4A31-E6A5-0FC6C508D318}"/>
              </a:ext>
            </a:extLst>
          </p:cNvPr>
          <p:cNvSpPr/>
          <p:nvPr/>
        </p:nvSpPr>
        <p:spPr>
          <a:xfrm>
            <a:off x="11493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D637BCE-5B8E-C344-5B43-5955E576F7BD}"/>
              </a:ext>
            </a:extLst>
          </p:cNvPr>
          <p:cNvSpPr/>
          <p:nvPr/>
        </p:nvSpPr>
        <p:spPr>
          <a:xfrm>
            <a:off x="103949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18A40C6-505D-4D8F-B871-FF7EC0AB1474}"/>
              </a:ext>
            </a:extLst>
          </p:cNvPr>
          <p:cNvSpPr/>
          <p:nvPr/>
        </p:nvSpPr>
        <p:spPr>
          <a:xfrm>
            <a:off x="103949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43280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32A3D-3C81-5B02-0917-A0303DFD5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7a">
            <a:hlinkClick r:id="" action="ppaction://media"/>
            <a:extLst>
              <a:ext uri="{FF2B5EF4-FFF2-40B4-BE49-F238E27FC236}">
                <a16:creationId xmlns:a16="http://schemas.microsoft.com/office/drawing/2014/main" id="{03E3468F-493E-E42D-C64F-2EF6783B1A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2" name="nextquestionplay">
            <a:hlinkClick r:id="" action="ppaction://media"/>
            <a:extLst>
              <a:ext uri="{FF2B5EF4-FFF2-40B4-BE49-F238E27FC236}">
                <a16:creationId xmlns:a16="http://schemas.microsoft.com/office/drawing/2014/main" id="{8F5CCE0A-FDE3-9330-4434-4171FA9DADF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" name="mil-open">
            <a:hlinkClick r:id="" action="ppaction://media"/>
            <a:extLst>
              <a:ext uri="{FF2B5EF4-FFF2-40B4-BE49-F238E27FC236}">
                <a16:creationId xmlns:a16="http://schemas.microsoft.com/office/drawing/2014/main" id="{9A55C351-CADB-B8AE-DB48-DB064507BBC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8" name="Picture 7" descr="A logo with text on it&#10;&#10;Description automatically generated">
            <a:extLst>
              <a:ext uri="{FF2B5EF4-FFF2-40B4-BE49-F238E27FC236}">
                <a16:creationId xmlns:a16="http://schemas.microsoft.com/office/drawing/2014/main" id="{879BDD1B-4FD2-3787-3F12-788E26CCEB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0"/>
            <a:ext cx="12192000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CD19B92-BBCF-F5DA-8E6D-BF441B2616C9}"/>
              </a:ext>
            </a:extLst>
          </p:cNvPr>
          <p:cNvSpPr/>
          <p:nvPr/>
        </p:nvSpPr>
        <p:spPr>
          <a:xfrm>
            <a:off x="9651999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EF4B58-0B4E-FE2F-5D8D-ECC6109AD521}"/>
              </a:ext>
            </a:extLst>
          </p:cNvPr>
          <p:cNvSpPr/>
          <p:nvPr/>
        </p:nvSpPr>
        <p:spPr>
          <a:xfrm>
            <a:off x="9804400" y="190500"/>
            <a:ext cx="20827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£1000000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ADBCC98-13D7-15E5-B7A2-97047D2FAAA1}"/>
              </a:ext>
            </a:extLst>
          </p:cNvPr>
          <p:cNvSpPr/>
          <p:nvPr/>
        </p:nvSpPr>
        <p:spPr>
          <a:xfrm>
            <a:off x="152400" y="1051237"/>
            <a:ext cx="11861799" cy="1447800"/>
          </a:xfrm>
          <a:prstGeom prst="roundRect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A047FF-2FBE-4189-730D-CFBBF17D00CD}"/>
              </a:ext>
            </a:extLst>
          </p:cNvPr>
          <p:cNvSpPr/>
          <p:nvPr/>
        </p:nvSpPr>
        <p:spPr>
          <a:xfrm>
            <a:off x="177801" y="1051237"/>
            <a:ext cx="1149605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What is the approximate value</a:t>
            </a:r>
          </a:p>
          <a:p>
            <a:pPr algn="ctr"/>
            <a:r>
              <a:rPr lang="en-GB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Of Pi to three decimal places?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B047D8C-B038-9598-5784-381472F73897}"/>
              </a:ext>
            </a:extLst>
          </p:cNvPr>
          <p:cNvSpPr/>
          <p:nvPr/>
        </p:nvSpPr>
        <p:spPr>
          <a:xfrm>
            <a:off x="2006602" y="399763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86B08-8375-9CDA-49DD-96F04AB121EB}"/>
              </a:ext>
            </a:extLst>
          </p:cNvPr>
          <p:cNvSpPr/>
          <p:nvPr/>
        </p:nvSpPr>
        <p:spPr>
          <a:xfrm>
            <a:off x="2006602" y="399763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3.124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557C299-2F76-EC49-F7DD-0ECB403FE2D1}"/>
              </a:ext>
            </a:extLst>
          </p:cNvPr>
          <p:cNvSpPr/>
          <p:nvPr/>
        </p:nvSpPr>
        <p:spPr>
          <a:xfrm>
            <a:off x="152400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DA4B33A-0561-C373-AA80-525DC99EFA9B}"/>
              </a:ext>
            </a:extLst>
          </p:cNvPr>
          <p:cNvSpPr/>
          <p:nvPr/>
        </p:nvSpPr>
        <p:spPr>
          <a:xfrm>
            <a:off x="177799" y="190500"/>
            <a:ext cx="2336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Question 7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7B4F8B8-5E08-4FED-CB8C-BD19C1AA4C7E}"/>
              </a:ext>
            </a:extLst>
          </p:cNvPr>
          <p:cNvSpPr/>
          <p:nvPr/>
        </p:nvSpPr>
        <p:spPr>
          <a:xfrm>
            <a:off x="2006602" y="499332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AF01E5-A54B-1A40-F15D-4193845C537B}"/>
              </a:ext>
            </a:extLst>
          </p:cNvPr>
          <p:cNvSpPr/>
          <p:nvPr/>
        </p:nvSpPr>
        <p:spPr>
          <a:xfrm>
            <a:off x="2006602" y="499332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3.141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BDA5F84-299C-E24A-727D-2EFE8EB8297D}"/>
              </a:ext>
            </a:extLst>
          </p:cNvPr>
          <p:cNvSpPr/>
          <p:nvPr/>
        </p:nvSpPr>
        <p:spPr>
          <a:xfrm>
            <a:off x="6273801" y="400204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DAD9785-EA09-A4FA-E97D-25C0BDF4EF5A}"/>
              </a:ext>
            </a:extLst>
          </p:cNvPr>
          <p:cNvSpPr/>
          <p:nvPr/>
        </p:nvSpPr>
        <p:spPr>
          <a:xfrm>
            <a:off x="6273801" y="400204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3.169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BADEB25-B0F0-280E-FB0A-9D788F2A1EB3}"/>
              </a:ext>
            </a:extLst>
          </p:cNvPr>
          <p:cNvSpPr/>
          <p:nvPr/>
        </p:nvSpPr>
        <p:spPr>
          <a:xfrm>
            <a:off x="6273801" y="499773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F6327F6-F479-F4B9-7810-8BD73AFD568F}"/>
              </a:ext>
            </a:extLst>
          </p:cNvPr>
          <p:cNvSpPr/>
          <p:nvPr/>
        </p:nvSpPr>
        <p:spPr>
          <a:xfrm>
            <a:off x="6273801" y="499773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3.133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1C967B6-38B4-1898-2D25-B1413BB676E1}"/>
              </a:ext>
            </a:extLst>
          </p:cNvPr>
          <p:cNvSpPr/>
          <p:nvPr/>
        </p:nvSpPr>
        <p:spPr>
          <a:xfrm>
            <a:off x="11493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31B4FD4-BF44-4A31-E6A5-0FC6C508D318}"/>
              </a:ext>
            </a:extLst>
          </p:cNvPr>
          <p:cNvSpPr/>
          <p:nvPr/>
        </p:nvSpPr>
        <p:spPr>
          <a:xfrm>
            <a:off x="11493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D637BCE-5B8E-C344-5B43-5955E576F7BD}"/>
              </a:ext>
            </a:extLst>
          </p:cNvPr>
          <p:cNvSpPr/>
          <p:nvPr/>
        </p:nvSpPr>
        <p:spPr>
          <a:xfrm>
            <a:off x="103949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18A40C6-505D-4D8F-B871-FF7EC0AB1474}"/>
              </a:ext>
            </a:extLst>
          </p:cNvPr>
          <p:cNvSpPr/>
          <p:nvPr/>
        </p:nvSpPr>
        <p:spPr>
          <a:xfrm>
            <a:off x="103949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30105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9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32A3D-3C81-5B02-0917-A0303DFD5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7b">
            <a:hlinkClick r:id="" action="ppaction://media"/>
            <a:extLst>
              <a:ext uri="{FF2B5EF4-FFF2-40B4-BE49-F238E27FC236}">
                <a16:creationId xmlns:a16="http://schemas.microsoft.com/office/drawing/2014/main" id="{50B82797-5179-7E76-114F-5F36350C04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2" name="nextquestionplay">
            <a:hlinkClick r:id="" action="ppaction://media"/>
            <a:extLst>
              <a:ext uri="{FF2B5EF4-FFF2-40B4-BE49-F238E27FC236}">
                <a16:creationId xmlns:a16="http://schemas.microsoft.com/office/drawing/2014/main" id="{8F5CCE0A-FDE3-9330-4434-4171FA9DADF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" name="mil-open">
            <a:hlinkClick r:id="" action="ppaction://media"/>
            <a:extLst>
              <a:ext uri="{FF2B5EF4-FFF2-40B4-BE49-F238E27FC236}">
                <a16:creationId xmlns:a16="http://schemas.microsoft.com/office/drawing/2014/main" id="{9A55C351-CADB-B8AE-DB48-DB064507BBC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8" name="Picture 7" descr="A logo with text on it&#10;&#10;Description automatically generated">
            <a:extLst>
              <a:ext uri="{FF2B5EF4-FFF2-40B4-BE49-F238E27FC236}">
                <a16:creationId xmlns:a16="http://schemas.microsoft.com/office/drawing/2014/main" id="{879BDD1B-4FD2-3787-3F12-788E26CCEB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0"/>
            <a:ext cx="12192000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CD19B92-BBCF-F5DA-8E6D-BF441B2616C9}"/>
              </a:ext>
            </a:extLst>
          </p:cNvPr>
          <p:cNvSpPr/>
          <p:nvPr/>
        </p:nvSpPr>
        <p:spPr>
          <a:xfrm>
            <a:off x="9651999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EF4B58-0B4E-FE2F-5D8D-ECC6109AD521}"/>
              </a:ext>
            </a:extLst>
          </p:cNvPr>
          <p:cNvSpPr/>
          <p:nvPr/>
        </p:nvSpPr>
        <p:spPr>
          <a:xfrm>
            <a:off x="9804400" y="190500"/>
            <a:ext cx="20827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£1000000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ADBCC98-13D7-15E5-B7A2-97047D2FAAA1}"/>
              </a:ext>
            </a:extLst>
          </p:cNvPr>
          <p:cNvSpPr/>
          <p:nvPr/>
        </p:nvSpPr>
        <p:spPr>
          <a:xfrm>
            <a:off x="152400" y="1051237"/>
            <a:ext cx="11861799" cy="1447800"/>
          </a:xfrm>
          <a:prstGeom prst="roundRect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A047FF-2FBE-4189-730D-CFBBF17D00CD}"/>
              </a:ext>
            </a:extLst>
          </p:cNvPr>
          <p:cNvSpPr/>
          <p:nvPr/>
        </p:nvSpPr>
        <p:spPr>
          <a:xfrm>
            <a:off x="177801" y="1051237"/>
            <a:ext cx="1149605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What is the approximate value</a:t>
            </a:r>
          </a:p>
          <a:p>
            <a:pPr algn="ctr"/>
            <a:r>
              <a:rPr lang="en-GB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Of Pi to three decimal places?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B047D8C-B038-9598-5784-381472F73897}"/>
              </a:ext>
            </a:extLst>
          </p:cNvPr>
          <p:cNvSpPr/>
          <p:nvPr/>
        </p:nvSpPr>
        <p:spPr>
          <a:xfrm>
            <a:off x="2006602" y="399763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86B08-8375-9CDA-49DD-96F04AB121EB}"/>
              </a:ext>
            </a:extLst>
          </p:cNvPr>
          <p:cNvSpPr/>
          <p:nvPr/>
        </p:nvSpPr>
        <p:spPr>
          <a:xfrm>
            <a:off x="2006602" y="399763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3.124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557C299-2F76-EC49-F7DD-0ECB403FE2D1}"/>
              </a:ext>
            </a:extLst>
          </p:cNvPr>
          <p:cNvSpPr/>
          <p:nvPr/>
        </p:nvSpPr>
        <p:spPr>
          <a:xfrm>
            <a:off x="152400" y="190500"/>
            <a:ext cx="2362199" cy="52322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DA4B33A-0561-C373-AA80-525DC99EFA9B}"/>
              </a:ext>
            </a:extLst>
          </p:cNvPr>
          <p:cNvSpPr/>
          <p:nvPr/>
        </p:nvSpPr>
        <p:spPr>
          <a:xfrm>
            <a:off x="177799" y="190500"/>
            <a:ext cx="2336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Question 7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7B4F8B8-5E08-4FED-CB8C-BD19C1AA4C7E}"/>
              </a:ext>
            </a:extLst>
          </p:cNvPr>
          <p:cNvSpPr/>
          <p:nvPr/>
        </p:nvSpPr>
        <p:spPr>
          <a:xfrm>
            <a:off x="2006602" y="4993328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AF01E5-A54B-1A40-F15D-4193845C537B}"/>
              </a:ext>
            </a:extLst>
          </p:cNvPr>
          <p:cNvSpPr/>
          <p:nvPr/>
        </p:nvSpPr>
        <p:spPr>
          <a:xfrm>
            <a:off x="2006602" y="4993328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3.141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BDA5F84-299C-E24A-727D-2EFE8EB8297D}"/>
              </a:ext>
            </a:extLst>
          </p:cNvPr>
          <p:cNvSpPr/>
          <p:nvPr/>
        </p:nvSpPr>
        <p:spPr>
          <a:xfrm>
            <a:off x="6273801" y="400204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DAD9785-EA09-A4FA-E97D-25C0BDF4EF5A}"/>
              </a:ext>
            </a:extLst>
          </p:cNvPr>
          <p:cNvSpPr/>
          <p:nvPr/>
        </p:nvSpPr>
        <p:spPr>
          <a:xfrm>
            <a:off x="6273801" y="400204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3.169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BADEB25-B0F0-280E-FB0A-9D788F2A1EB3}"/>
              </a:ext>
            </a:extLst>
          </p:cNvPr>
          <p:cNvSpPr/>
          <p:nvPr/>
        </p:nvSpPr>
        <p:spPr>
          <a:xfrm>
            <a:off x="6273801" y="4997733"/>
            <a:ext cx="3975100" cy="809030"/>
          </a:xfrm>
          <a:prstGeom prst="roundRect">
            <a:avLst/>
          </a:prstGeo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F6327F6-F479-F4B9-7810-8BD73AFD568F}"/>
              </a:ext>
            </a:extLst>
          </p:cNvPr>
          <p:cNvSpPr/>
          <p:nvPr/>
        </p:nvSpPr>
        <p:spPr>
          <a:xfrm>
            <a:off x="6273801" y="4997733"/>
            <a:ext cx="38607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3.133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1C967B6-38B4-1898-2D25-B1413BB676E1}"/>
              </a:ext>
            </a:extLst>
          </p:cNvPr>
          <p:cNvSpPr/>
          <p:nvPr/>
        </p:nvSpPr>
        <p:spPr>
          <a:xfrm>
            <a:off x="11493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31B4FD4-BF44-4A31-E6A5-0FC6C508D318}"/>
              </a:ext>
            </a:extLst>
          </p:cNvPr>
          <p:cNvSpPr/>
          <p:nvPr/>
        </p:nvSpPr>
        <p:spPr>
          <a:xfrm>
            <a:off x="11493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D637BCE-5B8E-C344-5B43-5955E576F7BD}"/>
              </a:ext>
            </a:extLst>
          </p:cNvPr>
          <p:cNvSpPr/>
          <p:nvPr/>
        </p:nvSpPr>
        <p:spPr>
          <a:xfrm>
            <a:off x="10394951" y="3936083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18A40C6-505D-4D8F-B871-FF7EC0AB1474}"/>
              </a:ext>
            </a:extLst>
          </p:cNvPr>
          <p:cNvSpPr/>
          <p:nvPr/>
        </p:nvSpPr>
        <p:spPr>
          <a:xfrm>
            <a:off x="10394951" y="4982856"/>
            <a:ext cx="711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36664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7cmil">
            <a:hlinkClick r:id="" action="ppaction://media"/>
            <a:extLst>
              <a:ext uri="{FF2B5EF4-FFF2-40B4-BE49-F238E27FC236}">
                <a16:creationId xmlns:a16="http://schemas.microsoft.com/office/drawing/2014/main" id="{0FC3E9E7-31F1-8B34-1DA2-2E9742C8CE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2" name="mil-open">
            <a:hlinkClick r:id="" action="ppaction://media"/>
            <a:extLst>
              <a:ext uri="{FF2B5EF4-FFF2-40B4-BE49-F238E27FC236}">
                <a16:creationId xmlns:a16="http://schemas.microsoft.com/office/drawing/2014/main" id="{2CB70EEF-5221-8E9C-5D08-0FE5DFC969D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8" name="Picture 7" descr="A logo with text on it&#10;&#10;Description automatically generated">
            <a:extLst>
              <a:ext uri="{FF2B5EF4-FFF2-40B4-BE49-F238E27FC236}">
                <a16:creationId xmlns:a16="http://schemas.microsoft.com/office/drawing/2014/main" id="{B924C4CC-1373-FA15-4EE8-C01FA89648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0FEC12E-1952-D26E-AAC5-74EF08CE884A}"/>
              </a:ext>
            </a:extLst>
          </p:cNvPr>
          <p:cNvSpPr/>
          <p:nvPr/>
        </p:nvSpPr>
        <p:spPr>
          <a:xfrm>
            <a:off x="368300" y="0"/>
            <a:ext cx="11823700" cy="60016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You’ve</a:t>
            </a:r>
          </a:p>
          <a:p>
            <a:pPr algn="ctr"/>
            <a:r>
              <a:rPr lang="en-US" sz="9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Just</a:t>
            </a:r>
          </a:p>
          <a:p>
            <a:pPr algn="ctr"/>
            <a:r>
              <a:rPr lang="en-US" sz="9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Won</a:t>
            </a:r>
          </a:p>
          <a:p>
            <a:pPr algn="ctr"/>
            <a:r>
              <a:rPr lang="en-US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£1000000</a:t>
            </a:r>
            <a:endParaRPr lang="en-U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2447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deVTI">
  <a:themeElements>
    <a:clrScheme name="AnalogousFromDarkSeedLeftStep">
      <a:dk1>
        <a:srgbClr val="000000"/>
      </a:dk1>
      <a:lt1>
        <a:srgbClr val="FFFFFF"/>
      </a:lt1>
      <a:dk2>
        <a:srgbClr val="1A1634"/>
      </a:dk2>
      <a:lt2>
        <a:srgbClr val="F0F3F3"/>
      </a:lt2>
      <a:accent1>
        <a:srgbClr val="E72950"/>
      </a:accent1>
      <a:accent2>
        <a:srgbClr val="D5178E"/>
      </a:accent2>
      <a:accent3>
        <a:srgbClr val="DF29E7"/>
      </a:accent3>
      <a:accent4>
        <a:srgbClr val="7E17D5"/>
      </a:accent4>
      <a:accent5>
        <a:srgbClr val="4129E7"/>
      </a:accent5>
      <a:accent6>
        <a:srgbClr val="174ED5"/>
      </a:accent6>
      <a:hlink>
        <a:srgbClr val="7351C5"/>
      </a:hlink>
      <a:folHlink>
        <a:srgbClr val="7F7F7F"/>
      </a:folHlink>
    </a:clrScheme>
    <a:fontScheme name="Custom 49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deVTI" id="{1194088A-B135-4437-9FD8-7466BBC13A13}" vid="{B787DE2F-1995-45D8-A8E2-6B5CC521AC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413</Words>
  <Application>Microsoft Office PowerPoint</Application>
  <PresentationFormat>Widescreen</PresentationFormat>
  <Paragraphs>229</Paragraphs>
  <Slides>22</Slides>
  <Notes>0</Notes>
  <HiddenSlides>0</HiddenSlides>
  <MMClips>51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Aharoni</vt:lpstr>
      <vt:lpstr>Arial</vt:lpstr>
      <vt:lpstr>Avenir Next LT Pro</vt:lpstr>
      <vt:lpstr>FadeVTI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Prescott</dc:creator>
  <cp:lastModifiedBy>Daniel Prescott</cp:lastModifiedBy>
  <cp:revision>14</cp:revision>
  <dcterms:created xsi:type="dcterms:W3CDTF">2025-01-05T16:32:00Z</dcterms:created>
  <dcterms:modified xsi:type="dcterms:W3CDTF">2025-01-05T22:33:07Z</dcterms:modified>
</cp:coreProperties>
</file>